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5705875" r:id="rId5"/>
    <p:sldId id="2145705873" r:id="rId6"/>
    <p:sldId id="21457058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A94"/>
    <a:srgbClr val="462E8D"/>
    <a:srgbClr val="07A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6D4B3-DE14-416E-AA54-34F2B4AFA3F7}" v="2" dt="2022-11-10T19:38:46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xi Carrillo" userId="a309c171-6e0e-4f5d-b2e0-98aeff72c486" providerId="ADAL" clId="{76CE94A9-F1B4-4AE6-BF86-F0EE4F74D7AD}"/>
    <pc:docChg chg="modSld">
      <pc:chgData name="Dalexi Carrillo" userId="a309c171-6e0e-4f5d-b2e0-98aeff72c486" providerId="ADAL" clId="{76CE94A9-F1B4-4AE6-BF86-F0EE4F74D7AD}" dt="2022-10-05T20:38:02.992" v="3" actId="1076"/>
      <pc:docMkLst>
        <pc:docMk/>
      </pc:docMkLst>
      <pc:sldChg chg="modSp">
        <pc:chgData name="Dalexi Carrillo" userId="a309c171-6e0e-4f5d-b2e0-98aeff72c486" providerId="ADAL" clId="{76CE94A9-F1B4-4AE6-BF86-F0EE4F74D7AD}" dt="2022-10-05T20:37:56.337" v="1" actId="1076"/>
        <pc:sldMkLst>
          <pc:docMk/>
          <pc:sldMk cId="2894604100" sldId="2145705873"/>
        </pc:sldMkLst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4" creationId="{9B132BAF-099A-4B7B-9319-45119022C9E9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0" creationId="{092BC27D-5F4C-4EEA-AB96-43A8C2DFEA5C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2" creationId="{E0B334C4-FAAE-49DC-AE54-FED925C2CC75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4" creationId="{6A59F1AB-916C-42B9-83A1-488BD26F38E8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18" creationId="{49B9910D-BD62-44BA-B845-8E423710D5EA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23" creationId="{8F915A5E-1415-48FF-8453-C46EC5B11695}"/>
          </ac:picMkLst>
        </pc:picChg>
        <pc:picChg chg="mod">
          <ac:chgData name="Dalexi Carrillo" userId="a309c171-6e0e-4f5d-b2e0-98aeff72c486" providerId="ADAL" clId="{76CE94A9-F1B4-4AE6-BF86-F0EE4F74D7AD}" dt="2022-10-05T20:37:56.337" v="1" actId="1076"/>
          <ac:picMkLst>
            <pc:docMk/>
            <pc:sldMk cId="2894604100" sldId="2145705873"/>
            <ac:picMk id="25609" creationId="{CB47961E-397B-4525-9BAD-5D6F24F0CC94}"/>
          </ac:picMkLst>
        </pc:picChg>
      </pc:sldChg>
      <pc:sldChg chg="modSp mod">
        <pc:chgData name="Dalexi Carrillo" userId="a309c171-6e0e-4f5d-b2e0-98aeff72c486" providerId="ADAL" clId="{76CE94A9-F1B4-4AE6-BF86-F0EE4F74D7AD}" dt="2022-10-05T20:38:02.992" v="3" actId="1076"/>
        <pc:sldMkLst>
          <pc:docMk/>
          <pc:sldMk cId="3295944937" sldId="2145705874"/>
        </pc:sldMkLst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3" creationId="{35282376-4547-024D-C782-F0267B09B32A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6" creationId="{2406B0A7-BB99-4F84-B670-AC702414A32E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7" creationId="{246AA502-B67B-4713-B98D-384245CD1449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8" creationId="{B5D4045E-FC79-4723-8706-BBEA49A39159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29" creationId="{A3E5B2BA-22C5-465A-85D0-760D428BD7FC}"/>
          </ac:picMkLst>
        </pc:picChg>
        <pc:picChg chg="mod">
          <ac:chgData name="Dalexi Carrillo" userId="a309c171-6e0e-4f5d-b2e0-98aeff72c486" providerId="ADAL" clId="{76CE94A9-F1B4-4AE6-BF86-F0EE4F74D7AD}" dt="2022-10-05T20:38:02.992" v="3" actId="1076"/>
          <ac:picMkLst>
            <pc:docMk/>
            <pc:sldMk cId="3295944937" sldId="2145705874"/>
            <ac:picMk id="30" creationId="{A081183C-D048-47AE-BADA-19DC7CF82735}"/>
          </ac:picMkLst>
        </pc:picChg>
      </pc:sldChg>
    </pc:docChg>
  </pc:docChgLst>
  <pc:docChgLst>
    <pc:chgData name="Dalexi Carrillo" userId="S::dcarrillo@bio.org::a309c171-6e0e-4f5d-b2e0-98aeff72c486" providerId="AD" clId="Web-{83D99424-09B7-7B54-C00F-50D6A92DA9B0}"/>
    <pc:docChg chg="modSld">
      <pc:chgData name="Dalexi Carrillo" userId="S::dcarrillo@bio.org::a309c171-6e0e-4f5d-b2e0-98aeff72c486" providerId="AD" clId="Web-{83D99424-09B7-7B54-C00F-50D6A92DA9B0}" dt="2022-04-19T21:06:22.863" v="8" actId="1076"/>
      <pc:docMkLst>
        <pc:docMk/>
      </pc:docMkLst>
      <pc:sldChg chg="addSp modSp">
        <pc:chgData name="Dalexi Carrillo" userId="S::dcarrillo@bio.org::a309c171-6e0e-4f5d-b2e0-98aeff72c486" providerId="AD" clId="Web-{83D99424-09B7-7B54-C00F-50D6A92DA9B0}" dt="2022-04-19T21:06:22.863" v="8" actId="1076"/>
        <pc:sldMkLst>
          <pc:docMk/>
          <pc:sldMk cId="3419137175" sldId="2145705875"/>
        </pc:sldMkLst>
        <pc:spChg chg="add mod">
          <ac:chgData name="Dalexi Carrillo" userId="S::dcarrillo@bio.org::a309c171-6e0e-4f5d-b2e0-98aeff72c486" providerId="AD" clId="Web-{83D99424-09B7-7B54-C00F-50D6A92DA9B0}" dt="2022-04-19T21:05:38.315" v="5"/>
          <ac:spMkLst>
            <pc:docMk/>
            <pc:sldMk cId="3419137175" sldId="2145705875"/>
            <ac:spMk id="4" creationId="{6B0411A3-12D0-A632-B8E3-F477DA4F15A9}"/>
          </ac:spMkLst>
        </pc:spChg>
        <pc:picChg chg="add mod">
          <ac:chgData name="Dalexi Carrillo" userId="S::dcarrillo@bio.org::a309c171-6e0e-4f5d-b2e0-98aeff72c486" providerId="AD" clId="Web-{83D99424-09B7-7B54-C00F-50D6A92DA9B0}" dt="2022-04-19T21:06:22.863" v="8" actId="1076"/>
          <ac:picMkLst>
            <pc:docMk/>
            <pc:sldMk cId="3419137175" sldId="2145705875"/>
            <ac:picMk id="5" creationId="{B08D9180-0314-69A9-4664-B4FAE8FE35DA}"/>
          </ac:picMkLst>
        </pc:picChg>
      </pc:sldChg>
    </pc:docChg>
  </pc:docChgLst>
  <pc:docChgLst>
    <pc:chgData name="Tamy Dalal" userId="S::tdalal@bio.org::0d22d878-4736-4a3b-9337-3882e7a53826" providerId="AD" clId="Web-{9116AFDE-FBFF-4AF9-9D36-0AFD23640ED2}"/>
    <pc:docChg chg="modSld">
      <pc:chgData name="Tamy Dalal" userId="S::tdalal@bio.org::0d22d878-4736-4a3b-9337-3882e7a53826" providerId="AD" clId="Web-{9116AFDE-FBFF-4AF9-9D36-0AFD23640ED2}" dt="2022-04-19T21:16:32.239" v="2" actId="14100"/>
      <pc:docMkLst>
        <pc:docMk/>
      </pc:docMkLst>
      <pc:sldChg chg="modSp">
        <pc:chgData name="Tamy Dalal" userId="S::tdalal@bio.org::0d22d878-4736-4a3b-9337-3882e7a53826" providerId="AD" clId="Web-{9116AFDE-FBFF-4AF9-9D36-0AFD23640ED2}" dt="2022-04-19T21:16:32.239" v="2" actId="14100"/>
        <pc:sldMkLst>
          <pc:docMk/>
          <pc:sldMk cId="3295944937" sldId="2145705874"/>
        </pc:sldMkLst>
        <pc:picChg chg="mod">
          <ac:chgData name="Tamy Dalal" userId="S::tdalal@bio.org::0d22d878-4736-4a3b-9337-3882e7a53826" providerId="AD" clId="Web-{9116AFDE-FBFF-4AF9-9D36-0AFD23640ED2}" dt="2022-04-19T21:16:28.082" v="1" actId="14100"/>
          <ac:picMkLst>
            <pc:docMk/>
            <pc:sldMk cId="3295944937" sldId="2145705874"/>
            <ac:picMk id="27" creationId="{246AA502-B67B-4713-B98D-384245CD1449}"/>
          </ac:picMkLst>
        </pc:picChg>
        <pc:picChg chg="mod">
          <ac:chgData name="Tamy Dalal" userId="S::tdalal@bio.org::0d22d878-4736-4a3b-9337-3882e7a53826" providerId="AD" clId="Web-{9116AFDE-FBFF-4AF9-9D36-0AFD23640ED2}" dt="2022-04-19T21:16:32.239" v="2" actId="14100"/>
          <ac:picMkLst>
            <pc:docMk/>
            <pc:sldMk cId="3295944937" sldId="2145705874"/>
            <ac:picMk id="29" creationId="{A3E5B2BA-22C5-465A-85D0-760D428BD7FC}"/>
          </ac:picMkLst>
        </pc:picChg>
      </pc:sldChg>
    </pc:docChg>
  </pc:docChgLst>
  <pc:docChgLst>
    <pc:chgData name="Dalexi Carrillo" userId="a309c171-6e0e-4f5d-b2e0-98aeff72c486" providerId="ADAL" clId="{1946D4B3-DE14-416E-AA54-34F2B4AFA3F7}"/>
    <pc:docChg chg="modSld">
      <pc:chgData name="Dalexi Carrillo" userId="a309c171-6e0e-4f5d-b2e0-98aeff72c486" providerId="ADAL" clId="{1946D4B3-DE14-416E-AA54-34F2B4AFA3F7}" dt="2022-11-10T19:39:11.249" v="8" actId="1076"/>
      <pc:docMkLst>
        <pc:docMk/>
      </pc:docMkLst>
      <pc:sldChg chg="addSp delSp modSp mod">
        <pc:chgData name="Dalexi Carrillo" userId="a309c171-6e0e-4f5d-b2e0-98aeff72c486" providerId="ADAL" clId="{1946D4B3-DE14-416E-AA54-34F2B4AFA3F7}" dt="2022-11-10T19:39:11.249" v="8" actId="1076"/>
        <pc:sldMkLst>
          <pc:docMk/>
          <pc:sldMk cId="2894604100" sldId="2145705873"/>
        </pc:sldMkLst>
        <pc:picChg chg="add mod">
          <ac:chgData name="Dalexi Carrillo" userId="a309c171-6e0e-4f5d-b2e0-98aeff72c486" providerId="ADAL" clId="{1946D4B3-DE14-416E-AA54-34F2B4AFA3F7}" dt="2022-11-10T19:39:11.249" v="8" actId="1076"/>
          <ac:picMkLst>
            <pc:docMk/>
            <pc:sldMk cId="2894604100" sldId="2145705873"/>
            <ac:picMk id="5" creationId="{4A257AF2-D3C4-B42A-2E41-2E847DC965E2}"/>
          </ac:picMkLst>
        </pc:picChg>
        <pc:picChg chg="del">
          <ac:chgData name="Dalexi Carrillo" userId="a309c171-6e0e-4f5d-b2e0-98aeff72c486" providerId="ADAL" clId="{1946D4B3-DE14-416E-AA54-34F2B4AFA3F7}" dt="2022-11-10T19:38:46.116" v="4" actId="478"/>
          <ac:picMkLst>
            <pc:docMk/>
            <pc:sldMk cId="2894604100" sldId="2145705873"/>
            <ac:picMk id="25610" creationId="{60D66691-72BA-481C-947E-01FDA8AF7E42}"/>
          </ac:picMkLst>
        </pc:picChg>
      </pc:sldChg>
    </pc:docChg>
  </pc:docChgLst>
  <pc:docChgLst>
    <pc:chgData name="Tamy Dalal" userId="S::tdalal@bio.org::0d22d878-4736-4a3b-9337-3882e7a53826" providerId="AD" clId="Web-{9F07277E-76A3-060F-52C1-95F2F48DE87A}"/>
    <pc:docChg chg="addSld modSld sldOrd">
      <pc:chgData name="Tamy Dalal" userId="S::tdalal@bio.org::0d22d878-4736-4a3b-9337-3882e7a53826" providerId="AD" clId="Web-{9F07277E-76A3-060F-52C1-95F2F48DE87A}" dt="2022-04-19T20:11:15.724" v="160"/>
      <pc:docMkLst>
        <pc:docMk/>
      </pc:docMkLst>
      <pc:sldChg chg="modSp">
        <pc:chgData name="Tamy Dalal" userId="S::tdalal@bio.org::0d22d878-4736-4a3b-9337-3882e7a53826" providerId="AD" clId="Web-{9F07277E-76A3-060F-52C1-95F2F48DE87A}" dt="2022-04-19T19:58:37.983" v="0"/>
        <pc:sldMkLst>
          <pc:docMk/>
          <pc:sldMk cId="0" sldId="2145705870"/>
        </pc:sldMkLst>
        <pc:spChg chg="mod">
          <ac:chgData name="Tamy Dalal" userId="S::tdalal@bio.org::0d22d878-4736-4a3b-9337-3882e7a53826" providerId="AD" clId="Web-{9F07277E-76A3-060F-52C1-95F2F48DE87A}" dt="2022-04-19T19:58:37.983" v="0"/>
          <ac:spMkLst>
            <pc:docMk/>
            <pc:sldMk cId="0" sldId="2145705870"/>
            <ac:spMk id="19" creationId="{265402B4-6076-4162-8FF2-396AF5585F3E}"/>
          </ac:spMkLst>
        </pc:spChg>
      </pc:sldChg>
      <pc:sldChg chg="delSp modSp">
        <pc:chgData name="Tamy Dalal" userId="S::tdalal@bio.org::0d22d878-4736-4a3b-9337-3882e7a53826" providerId="AD" clId="Web-{9F07277E-76A3-060F-52C1-95F2F48DE87A}" dt="2022-04-19T20:11:15.724" v="160"/>
        <pc:sldMkLst>
          <pc:docMk/>
          <pc:sldMk cId="1814560504" sldId="2145705872"/>
        </pc:sldMkLst>
        <pc:spChg chg="del">
          <ac:chgData name="Tamy Dalal" userId="S::tdalal@bio.org::0d22d878-4736-4a3b-9337-3882e7a53826" providerId="AD" clId="Web-{9F07277E-76A3-060F-52C1-95F2F48DE87A}" dt="2022-04-19T20:11:09.927" v="159"/>
          <ac:spMkLst>
            <pc:docMk/>
            <pc:sldMk cId="1814560504" sldId="2145705872"/>
            <ac:spMk id="31" creationId="{BD5122E0-47A1-4CCF-B9DF-8620EFCE9982}"/>
          </ac:spMkLst>
        </pc:spChg>
        <pc:picChg chg="mod">
          <ac:chgData name="Tamy Dalal" userId="S::tdalal@bio.org::0d22d878-4736-4a3b-9337-3882e7a53826" providerId="AD" clId="Web-{9F07277E-76A3-060F-52C1-95F2F48DE87A}" dt="2022-04-19T20:11:03.662" v="158" actId="1076"/>
          <ac:picMkLst>
            <pc:docMk/>
            <pc:sldMk cId="1814560504" sldId="2145705872"/>
            <ac:picMk id="32" creationId="{21319F60-E5B7-42D6-A189-F5ED7C9D13A5}"/>
          </ac:picMkLst>
        </pc:picChg>
        <pc:cxnChg chg="del">
          <ac:chgData name="Tamy Dalal" userId="S::tdalal@bio.org::0d22d878-4736-4a3b-9337-3882e7a53826" providerId="AD" clId="Web-{9F07277E-76A3-060F-52C1-95F2F48DE87A}" dt="2022-04-19T20:11:15.724" v="160"/>
          <ac:cxnSpMkLst>
            <pc:docMk/>
            <pc:sldMk cId="1814560504" sldId="2145705872"/>
            <ac:cxnSpMk id="26" creationId="{8BC71900-90F9-461C-9F23-114F864C98D8}"/>
          </ac:cxnSpMkLst>
        </pc:cxnChg>
      </pc:sldChg>
      <pc:sldChg chg="addSp delSp modSp add ord replId">
        <pc:chgData name="Tamy Dalal" userId="S::tdalal@bio.org::0d22d878-4736-4a3b-9337-3882e7a53826" providerId="AD" clId="Web-{9F07277E-76A3-060F-52C1-95F2F48DE87A}" dt="2022-04-19T20:10:03.347" v="157" actId="20577"/>
        <pc:sldMkLst>
          <pc:docMk/>
          <pc:sldMk cId="2894604100" sldId="2145705873"/>
        </pc:sldMkLst>
        <pc:spChg chg="add mod">
          <ac:chgData name="Tamy Dalal" userId="S::tdalal@bio.org::0d22d878-4736-4a3b-9337-3882e7a53826" providerId="AD" clId="Web-{9F07277E-76A3-060F-52C1-95F2F48DE87A}" dt="2022-04-19T20:06:39.560" v="146" actId="1076"/>
          <ac:spMkLst>
            <pc:docMk/>
            <pc:sldMk cId="2894604100" sldId="2145705873"/>
            <ac:spMk id="2" creationId="{9AE945A3-2308-7F1C-0DB8-BC24F9CF1F27}"/>
          </ac:spMkLst>
        </pc:spChg>
        <pc:spChg chg="mod">
          <ac:chgData name="Tamy Dalal" userId="S::tdalal@bio.org::0d22d878-4736-4a3b-9337-3882e7a53826" providerId="AD" clId="Web-{9F07277E-76A3-060F-52C1-95F2F48DE87A}" dt="2022-04-19T19:59:33.969" v="5" actId="1076"/>
          <ac:spMkLst>
            <pc:docMk/>
            <pc:sldMk cId="2894604100" sldId="2145705873"/>
            <ac:spMk id="19" creationId="{265402B4-6076-4162-8FF2-396AF5585F3E}"/>
          </ac:spMkLst>
        </pc:spChg>
        <pc:spChg chg="del mod">
          <ac:chgData name="Tamy Dalal" userId="S::tdalal@bio.org::0d22d878-4736-4a3b-9337-3882e7a53826" providerId="AD" clId="Web-{9F07277E-76A3-060F-52C1-95F2F48DE87A}" dt="2022-04-19T20:06:34.763" v="145"/>
          <ac:spMkLst>
            <pc:docMk/>
            <pc:sldMk cId="2894604100" sldId="2145705873"/>
            <ac:spMk id="28" creationId="{9C7C9302-C827-4EB1-BD57-AC469B985EE3}"/>
          </ac:spMkLst>
        </pc:spChg>
        <pc:spChg chg="mod">
          <ac:chgData name="Tamy Dalal" userId="S::tdalal@bio.org::0d22d878-4736-4a3b-9337-3882e7a53826" providerId="AD" clId="Web-{9F07277E-76A3-060F-52C1-95F2F48DE87A}" dt="2022-04-19T20:08:40.673" v="155" actId="14100"/>
          <ac:spMkLst>
            <pc:docMk/>
            <pc:sldMk cId="2894604100" sldId="2145705873"/>
            <ac:spMk id="33" creationId="{C36ACAB3-2DBD-4795-9325-690FE277C55F}"/>
          </ac:spMkLst>
        </pc:spChg>
        <pc:spChg chg="mod">
          <ac:chgData name="Tamy Dalal" userId="S::tdalal@bio.org::0d22d878-4736-4a3b-9337-3882e7a53826" providerId="AD" clId="Web-{9F07277E-76A3-060F-52C1-95F2F48DE87A}" dt="2022-04-19T20:02:22.552" v="37" actId="1076"/>
          <ac:spMkLst>
            <pc:docMk/>
            <pc:sldMk cId="2894604100" sldId="2145705873"/>
            <ac:spMk id="34" creationId="{D5DD2EF0-E4D7-481F-9C36-B317BC78E180}"/>
          </ac:spMkLst>
        </pc:spChg>
        <pc:spChg chg="mod">
          <ac:chgData name="Tamy Dalal" userId="S::tdalal@bio.org::0d22d878-4736-4a3b-9337-3882e7a53826" providerId="AD" clId="Web-{9F07277E-76A3-060F-52C1-95F2F48DE87A}" dt="2022-04-19T20:08:35.267" v="153" actId="14100"/>
          <ac:spMkLst>
            <pc:docMk/>
            <pc:sldMk cId="2894604100" sldId="2145705873"/>
            <ac:spMk id="35" creationId="{6D27D972-A14F-498F-B77D-ABBF1453234B}"/>
          </ac:spMkLst>
        </pc:spChg>
        <pc:spChg chg="mod">
          <ac:chgData name="Tamy Dalal" userId="S::tdalal@bio.org::0d22d878-4736-4a3b-9337-3882e7a53826" providerId="AD" clId="Web-{9F07277E-76A3-060F-52C1-95F2F48DE87A}" dt="2022-04-19T20:08:50.892" v="156"/>
          <ac:spMkLst>
            <pc:docMk/>
            <pc:sldMk cId="2894604100" sldId="2145705873"/>
            <ac:spMk id="36" creationId="{6E8092E4-C663-482C-8CF0-B144481F14A5}"/>
          </ac:spMkLst>
        </pc:spChg>
        <pc:spChg chg="mod">
          <ac:chgData name="Tamy Dalal" userId="S::tdalal@bio.org::0d22d878-4736-4a3b-9337-3882e7a53826" providerId="AD" clId="Web-{9F07277E-76A3-060F-52C1-95F2F48DE87A}" dt="2022-04-19T20:02:38.709" v="41" actId="1076"/>
          <ac:spMkLst>
            <pc:docMk/>
            <pc:sldMk cId="2894604100" sldId="2145705873"/>
            <ac:spMk id="37" creationId="{2807D1D0-8EE0-46A8-955C-CB96B363676E}"/>
          </ac:spMkLst>
        </pc:spChg>
        <pc:spChg chg="mod">
          <ac:chgData name="Tamy Dalal" userId="S::tdalal@bio.org::0d22d878-4736-4a3b-9337-3882e7a53826" providerId="AD" clId="Web-{9F07277E-76A3-060F-52C1-95F2F48DE87A}" dt="2022-04-19T20:06:45.591" v="147" actId="1076"/>
          <ac:spMkLst>
            <pc:docMk/>
            <pc:sldMk cId="2894604100" sldId="2145705873"/>
            <ac:spMk id="38" creationId="{43EB0D1C-6B0E-4F49-81F5-9AF494685FC9}"/>
          </ac:spMkLst>
        </pc:spChg>
        <pc:spChg chg="mod">
          <ac:chgData name="Tamy Dalal" userId="S::tdalal@bio.org::0d22d878-4736-4a3b-9337-3882e7a53826" providerId="AD" clId="Web-{9F07277E-76A3-060F-52C1-95F2F48DE87A}" dt="2022-04-19T20:06:50.592" v="149" actId="1076"/>
          <ac:spMkLst>
            <pc:docMk/>
            <pc:sldMk cId="2894604100" sldId="2145705873"/>
            <ac:spMk id="39" creationId="{9D7EB274-2FCF-44EC-BF7B-7A7E39982AEB}"/>
          </ac:spMkLst>
        </pc:spChg>
        <pc:spChg chg="mod">
          <ac:chgData name="Tamy Dalal" userId="S::tdalal@bio.org::0d22d878-4736-4a3b-9337-3882e7a53826" providerId="AD" clId="Web-{9F07277E-76A3-060F-52C1-95F2F48DE87A}" dt="2022-04-19T20:06:47.795" v="148" actId="1076"/>
          <ac:spMkLst>
            <pc:docMk/>
            <pc:sldMk cId="2894604100" sldId="2145705873"/>
            <ac:spMk id="40" creationId="{04CD4D65-87C0-4E72-B272-8B2A36EBC6FE}"/>
          </ac:spMkLst>
        </pc:spChg>
        <pc:spChg chg="mod">
          <ac:chgData name="Tamy Dalal" userId="S::tdalal@bio.org::0d22d878-4736-4a3b-9337-3882e7a53826" providerId="AD" clId="Web-{9F07277E-76A3-060F-52C1-95F2F48DE87A}" dt="2022-04-19T20:10:03.347" v="157" actId="20577"/>
          <ac:spMkLst>
            <pc:docMk/>
            <pc:sldMk cId="2894604100" sldId="2145705873"/>
            <ac:spMk id="25603" creationId="{EC754414-975C-417C-9A86-D3B0EDF3237A}"/>
          </ac:spMkLst>
        </pc:spChg>
        <pc:picChg chg="mod">
          <ac:chgData name="Tamy Dalal" userId="S::tdalal@bio.org::0d22d878-4736-4a3b-9337-3882e7a53826" providerId="AD" clId="Web-{9F07277E-76A3-060F-52C1-95F2F48DE87A}" dt="2022-04-19T20:00:47.846" v="15" actId="14100"/>
          <ac:picMkLst>
            <pc:docMk/>
            <pc:sldMk cId="2894604100" sldId="2145705873"/>
            <ac:picMk id="4" creationId="{9B132BAF-099A-4B7B-9319-45119022C9E9}"/>
          </ac:picMkLst>
        </pc:picChg>
        <pc:picChg chg="mod">
          <ac:chgData name="Tamy Dalal" userId="S::tdalal@bio.org::0d22d878-4736-4a3b-9337-3882e7a53826" providerId="AD" clId="Web-{9F07277E-76A3-060F-52C1-95F2F48DE87A}" dt="2022-04-19T20:01:33.738" v="24" actId="1076"/>
          <ac:picMkLst>
            <pc:docMk/>
            <pc:sldMk cId="2894604100" sldId="2145705873"/>
            <ac:picMk id="10" creationId="{092BC27D-5F4C-4EEA-AB96-43A8C2DFEA5C}"/>
          </ac:picMkLst>
        </pc:picChg>
        <pc:picChg chg="mod">
          <ac:chgData name="Tamy Dalal" userId="S::tdalal@bio.org::0d22d878-4736-4a3b-9337-3882e7a53826" providerId="AD" clId="Web-{9F07277E-76A3-060F-52C1-95F2F48DE87A}" dt="2022-04-19T20:02:45.444" v="44" actId="1076"/>
          <ac:picMkLst>
            <pc:docMk/>
            <pc:sldMk cId="2894604100" sldId="2145705873"/>
            <ac:picMk id="12" creationId="{E0B334C4-FAAE-49DC-AE54-FED925C2CC75}"/>
          </ac:picMkLst>
        </pc:picChg>
        <pc:picChg chg="mod">
          <ac:chgData name="Tamy Dalal" userId="S::tdalal@bio.org::0d22d878-4736-4a3b-9337-3882e7a53826" providerId="AD" clId="Web-{9F07277E-76A3-060F-52C1-95F2F48DE87A}" dt="2022-04-19T20:06:55.170" v="151" actId="1076"/>
          <ac:picMkLst>
            <pc:docMk/>
            <pc:sldMk cId="2894604100" sldId="2145705873"/>
            <ac:picMk id="14" creationId="{6A59F1AB-916C-42B9-83A1-488BD26F38E8}"/>
          </ac:picMkLst>
        </pc:picChg>
        <pc:picChg chg="mod">
          <ac:chgData name="Tamy Dalal" userId="S::tdalal@bio.org::0d22d878-4736-4a3b-9337-3882e7a53826" providerId="AD" clId="Web-{9F07277E-76A3-060F-52C1-95F2F48DE87A}" dt="2022-04-19T20:06:53.560" v="150" actId="1076"/>
          <ac:picMkLst>
            <pc:docMk/>
            <pc:sldMk cId="2894604100" sldId="2145705873"/>
            <ac:picMk id="16" creationId="{60C0D13C-C165-40C3-98CC-672982A06A6E}"/>
          </ac:picMkLst>
        </pc:picChg>
        <pc:picChg chg="mod">
          <ac:chgData name="Tamy Dalal" userId="S::tdalal@bio.org::0d22d878-4736-4a3b-9337-3882e7a53826" providerId="AD" clId="Web-{9F07277E-76A3-060F-52C1-95F2F48DE87A}" dt="2022-04-19T20:00:51.503" v="16" actId="14100"/>
          <ac:picMkLst>
            <pc:docMk/>
            <pc:sldMk cId="2894604100" sldId="2145705873"/>
            <ac:picMk id="18" creationId="{49B9910D-BD62-44BA-B845-8E423710D5EA}"/>
          </ac:picMkLst>
        </pc:picChg>
        <pc:picChg chg="mod">
          <ac:chgData name="Tamy Dalal" userId="S::tdalal@bio.org::0d22d878-4736-4a3b-9337-3882e7a53826" providerId="AD" clId="Web-{9F07277E-76A3-060F-52C1-95F2F48DE87A}" dt="2022-04-19T20:02:41.287" v="42" actId="1076"/>
          <ac:picMkLst>
            <pc:docMk/>
            <pc:sldMk cId="2894604100" sldId="2145705873"/>
            <ac:picMk id="23" creationId="{8F915A5E-1415-48FF-8453-C46EC5B11695}"/>
          </ac:picMkLst>
        </pc:picChg>
        <pc:picChg chg="del mod">
          <ac:chgData name="Tamy Dalal" userId="S::tdalal@bio.org::0d22d878-4736-4a3b-9337-3882e7a53826" providerId="AD" clId="Web-{9F07277E-76A3-060F-52C1-95F2F48DE87A}" dt="2022-04-19T20:04:25.650" v="112"/>
          <ac:picMkLst>
            <pc:docMk/>
            <pc:sldMk cId="2894604100" sldId="2145705873"/>
            <ac:picMk id="29" creationId="{48E72A8E-3290-4E90-9841-7F9B0B32F024}"/>
          </ac:picMkLst>
        </pc:picChg>
        <pc:picChg chg="mod">
          <ac:chgData name="Tamy Dalal" userId="S::tdalal@bio.org::0d22d878-4736-4a3b-9337-3882e7a53826" providerId="AD" clId="Web-{9F07277E-76A3-060F-52C1-95F2F48DE87A}" dt="2022-04-19T20:01:13.394" v="20" actId="1076"/>
          <ac:picMkLst>
            <pc:docMk/>
            <pc:sldMk cId="2894604100" sldId="2145705873"/>
            <ac:picMk id="25609" creationId="{CB47961E-397B-4525-9BAD-5D6F24F0CC94}"/>
          </ac:picMkLst>
        </pc:picChg>
        <pc:picChg chg="mod">
          <ac:chgData name="Tamy Dalal" userId="S::tdalal@bio.org::0d22d878-4736-4a3b-9337-3882e7a53826" providerId="AD" clId="Web-{9F07277E-76A3-060F-52C1-95F2F48DE87A}" dt="2022-04-19T20:00:57.050" v="18" actId="14100"/>
          <ac:picMkLst>
            <pc:docMk/>
            <pc:sldMk cId="2894604100" sldId="2145705873"/>
            <ac:picMk id="25610" creationId="{60D66691-72BA-481C-947E-01FDA8AF7E42}"/>
          </ac:picMkLst>
        </pc:picChg>
        <pc:cxnChg chg="del">
          <ac:chgData name="Tamy Dalal" userId="S::tdalal@bio.org::0d22d878-4736-4a3b-9337-3882e7a53826" providerId="AD" clId="Web-{9F07277E-76A3-060F-52C1-95F2F48DE87A}" dt="2022-04-19T20:01:57.442" v="31"/>
          <ac:cxnSpMkLst>
            <pc:docMk/>
            <pc:sldMk cId="2894604100" sldId="2145705873"/>
            <ac:cxnSpMk id="27" creationId="{F9AF51A0-7E1B-40EC-B2EF-2984411415D3}"/>
          </ac:cxnSpMkLst>
        </pc:cxnChg>
      </pc:sldChg>
    </pc:docChg>
  </pc:docChgLst>
  <pc:docChgLst>
    <pc:chgData name="Dalexi Carrillo" userId="a309c171-6e0e-4f5d-b2e0-98aeff72c486" providerId="ADAL" clId="{089E524D-2437-4D29-B1C0-D360B0DBBDF5}"/>
    <pc:docChg chg="undo redo custSel addSld delSld modSld">
      <pc:chgData name="Dalexi Carrillo" userId="a309c171-6e0e-4f5d-b2e0-98aeff72c486" providerId="ADAL" clId="{089E524D-2437-4D29-B1C0-D360B0DBBDF5}" dt="2022-04-19T21:01:53.439" v="773" actId="20577"/>
      <pc:docMkLst>
        <pc:docMk/>
      </pc:docMkLst>
      <pc:sldChg chg="addSp delSp modSp del mod">
        <pc:chgData name="Dalexi Carrillo" userId="a309c171-6e0e-4f5d-b2e0-98aeff72c486" providerId="ADAL" clId="{089E524D-2437-4D29-B1C0-D360B0DBBDF5}" dt="2022-04-19T20:55:45.443" v="517" actId="47"/>
        <pc:sldMkLst>
          <pc:docMk/>
          <pc:sldMk cId="0" sldId="2145705870"/>
        </pc:sldMkLst>
        <pc:spChg chg="add del mod">
          <ac:chgData name="Dalexi Carrillo" userId="a309c171-6e0e-4f5d-b2e0-98aeff72c486" providerId="ADAL" clId="{089E524D-2437-4D29-B1C0-D360B0DBBDF5}" dt="2022-04-19T19:55:28.250" v="366"/>
          <ac:spMkLst>
            <pc:docMk/>
            <pc:sldMk cId="0" sldId="2145705870"/>
            <ac:spMk id="25" creationId="{CF7F06C8-1AAE-4C94-88B6-DF57E054AA30}"/>
          </ac:spMkLst>
        </pc:spChg>
        <pc:spChg chg="add mod">
          <ac:chgData name="Dalexi Carrillo" userId="a309c171-6e0e-4f5d-b2e0-98aeff72c486" providerId="ADAL" clId="{089E524D-2437-4D29-B1C0-D360B0DBBDF5}" dt="2022-04-19T19:55:50.192" v="388"/>
          <ac:spMkLst>
            <pc:docMk/>
            <pc:sldMk cId="0" sldId="2145705870"/>
            <ac:spMk id="28" creationId="{9C7C9302-C827-4EB1-BD57-AC469B985EE3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3" creationId="{C36ACAB3-2DBD-4795-9325-690FE277C55F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4" creationId="{D5DD2EF0-E4D7-481F-9C36-B317BC78E180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6" creationId="{6E8092E4-C663-482C-8CF0-B144481F14A5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7" creationId="{2807D1D0-8EE0-46A8-955C-CB96B363676E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39" creationId="{9D7EB274-2FCF-44EC-BF7B-7A7E39982AEB}"/>
          </ac:spMkLst>
        </pc:spChg>
        <pc:spChg chg="mod">
          <ac:chgData name="Dalexi Carrillo" userId="a309c171-6e0e-4f5d-b2e0-98aeff72c486" providerId="ADAL" clId="{089E524D-2437-4D29-B1C0-D360B0DBBDF5}" dt="2022-04-19T19:55:41.909" v="385" actId="1038"/>
          <ac:spMkLst>
            <pc:docMk/>
            <pc:sldMk cId="0" sldId="2145705870"/>
            <ac:spMk id="40" creationId="{04CD4D65-87C0-4E72-B272-8B2A36EBC6FE}"/>
          </ac:spMkLst>
        </pc:spChg>
        <pc:spChg chg="del">
          <ac:chgData name="Dalexi Carrillo" userId="a309c171-6e0e-4f5d-b2e0-98aeff72c486" providerId="ADAL" clId="{089E524D-2437-4D29-B1C0-D360B0DBBDF5}" dt="2022-04-19T19:55:07.414" v="358" actId="478"/>
          <ac:spMkLst>
            <pc:docMk/>
            <pc:sldMk cId="0" sldId="2145705870"/>
            <ac:spMk id="25618" creationId="{9DB59DAC-B7F7-4FDC-8DA5-52F5BA94CEC7}"/>
          </ac:spMkLst>
        </pc:spChg>
        <pc:picChg chg="del">
          <ac:chgData name="Dalexi Carrillo" userId="a309c171-6e0e-4f5d-b2e0-98aeff72c486" providerId="ADAL" clId="{089E524D-2437-4D29-B1C0-D360B0DBBDF5}" dt="2022-04-19T19:55:07.414" v="358" actId="478"/>
          <ac:picMkLst>
            <pc:docMk/>
            <pc:sldMk cId="0" sldId="2145705870"/>
            <ac:picMk id="8" creationId="{C1969F9F-FEB7-4538-B3A2-84CC12AFDC20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10" creationId="{092BC27D-5F4C-4EEA-AB96-43A8C2DFEA5C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12" creationId="{E0B334C4-FAAE-49DC-AE54-FED925C2CC75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16" creationId="{60C0D13C-C165-40C3-98CC-672982A06A6E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23" creationId="{8F915A5E-1415-48FF-8453-C46EC5B11695}"/>
          </ac:picMkLst>
        </pc:picChg>
        <pc:picChg chg="add del mod">
          <ac:chgData name="Dalexi Carrillo" userId="a309c171-6e0e-4f5d-b2e0-98aeff72c486" providerId="ADAL" clId="{089E524D-2437-4D29-B1C0-D360B0DBBDF5}" dt="2022-04-19T19:55:28.250" v="366"/>
          <ac:picMkLst>
            <pc:docMk/>
            <pc:sldMk cId="0" sldId="2145705870"/>
            <ac:picMk id="26" creationId="{C447FAF7-3ED4-4292-95EF-79EF30D064A9}"/>
          </ac:picMkLst>
        </pc:picChg>
        <pc:picChg chg="add mod">
          <ac:chgData name="Dalexi Carrillo" userId="a309c171-6e0e-4f5d-b2e0-98aeff72c486" providerId="ADAL" clId="{089E524D-2437-4D29-B1C0-D360B0DBBDF5}" dt="2022-04-19T19:55:50.192" v="388"/>
          <ac:picMkLst>
            <pc:docMk/>
            <pc:sldMk cId="0" sldId="2145705870"/>
            <ac:picMk id="29" creationId="{48E72A8E-3290-4E90-9841-7F9B0B32F024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25609" creationId="{CB47961E-397B-4525-9BAD-5D6F24F0CC94}"/>
          </ac:picMkLst>
        </pc:picChg>
        <pc:picChg chg="mod">
          <ac:chgData name="Dalexi Carrillo" userId="a309c171-6e0e-4f5d-b2e0-98aeff72c486" providerId="ADAL" clId="{089E524D-2437-4D29-B1C0-D360B0DBBDF5}" dt="2022-04-19T19:55:41.909" v="385" actId="1038"/>
          <ac:picMkLst>
            <pc:docMk/>
            <pc:sldMk cId="0" sldId="2145705870"/>
            <ac:picMk id="25610" creationId="{60D66691-72BA-481C-947E-01FDA8AF7E42}"/>
          </ac:picMkLst>
        </pc:picChg>
        <pc:cxnChg chg="add del mod">
          <ac:chgData name="Dalexi Carrillo" userId="a309c171-6e0e-4f5d-b2e0-98aeff72c486" providerId="ADAL" clId="{089E524D-2437-4D29-B1C0-D360B0DBBDF5}" dt="2022-04-19T19:55:28.250" v="366"/>
          <ac:cxnSpMkLst>
            <pc:docMk/>
            <pc:sldMk cId="0" sldId="2145705870"/>
            <ac:cxnSpMk id="24" creationId="{4C58979B-751E-4947-95F5-2A72B1D8A91A}"/>
          </ac:cxnSpMkLst>
        </pc:cxnChg>
        <pc:cxnChg chg="add mod">
          <ac:chgData name="Dalexi Carrillo" userId="a309c171-6e0e-4f5d-b2e0-98aeff72c486" providerId="ADAL" clId="{089E524D-2437-4D29-B1C0-D360B0DBBDF5}" dt="2022-04-19T19:55:50.192" v="388"/>
          <ac:cxnSpMkLst>
            <pc:docMk/>
            <pc:sldMk cId="0" sldId="2145705870"/>
            <ac:cxnSpMk id="27" creationId="{F9AF51A0-7E1B-40EC-B2EF-2984411415D3}"/>
          </ac:cxnSpMkLst>
        </pc:cxnChg>
        <pc:cxnChg chg="del">
          <ac:chgData name="Dalexi Carrillo" userId="a309c171-6e0e-4f5d-b2e0-98aeff72c486" providerId="ADAL" clId="{089E524D-2437-4D29-B1C0-D360B0DBBDF5}" dt="2022-04-19T19:55:07.414" v="358" actId="478"/>
          <ac:cxnSpMkLst>
            <pc:docMk/>
            <pc:sldMk cId="0" sldId="2145705870"/>
            <ac:cxnSpMk id="30" creationId="{A47B1885-E940-469A-A52E-2016977EC42D}"/>
          </ac:cxnSpMkLst>
        </pc:cxnChg>
      </pc:sldChg>
      <pc:sldChg chg="addSp delSp modSp del mod">
        <pc:chgData name="Dalexi Carrillo" userId="a309c171-6e0e-4f5d-b2e0-98aeff72c486" providerId="ADAL" clId="{089E524D-2437-4D29-B1C0-D360B0DBBDF5}" dt="2022-04-19T20:55:45.443" v="517" actId="47"/>
        <pc:sldMkLst>
          <pc:docMk/>
          <pc:sldMk cId="1814560504" sldId="2145705872"/>
        </pc:sldMkLst>
        <pc:spChg chg="add del mod">
          <ac:chgData name="Dalexi Carrillo" userId="a309c171-6e0e-4f5d-b2e0-98aeff72c486" providerId="ADAL" clId="{089E524D-2437-4D29-B1C0-D360B0DBBDF5}" dt="2022-04-19T19:45:32.179" v="7" actId="478"/>
          <ac:spMkLst>
            <pc:docMk/>
            <pc:sldMk cId="1814560504" sldId="2145705872"/>
            <ac:spMk id="2" creationId="{23187542-44F5-4C67-8F1C-D2F7AA9C194F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27" creationId="{EF7F36DD-59DA-4E2F-B003-03565374CFB1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28" creationId="{816F98C4-8F1B-4F87-8BA7-654C2C3B4A3F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29" creationId="{85D56A53-2DCE-4033-958A-18B13EB89BC2}"/>
          </ac:spMkLst>
        </pc:spChg>
        <pc:spChg chg="add mod">
          <ac:chgData name="Dalexi Carrillo" userId="a309c171-6e0e-4f5d-b2e0-98aeff72c486" providerId="ADAL" clId="{089E524D-2437-4D29-B1C0-D360B0DBBDF5}" dt="2022-04-19T19:54:34.142" v="353" actId="14100"/>
          <ac:spMkLst>
            <pc:docMk/>
            <pc:sldMk cId="1814560504" sldId="2145705872"/>
            <ac:spMk id="31" creationId="{BD5122E0-47A1-4CCF-B9DF-8620EFCE9982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3" creationId="{1CF6E80B-3C6D-4ADE-8097-0E77198F8B4B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4" creationId="{4EE1D265-BCAA-4BAF-A007-D1CBF2F352D2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5" creationId="{34A5DFFD-3A7D-4F9D-9970-F8E4DC1005BE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6" creationId="{9ED48872-003A-4F4D-84FA-D7168E0EFF2E}"/>
          </ac:spMkLst>
        </pc:spChg>
        <pc:spChg chg="mod">
          <ac:chgData name="Dalexi Carrillo" userId="a309c171-6e0e-4f5d-b2e0-98aeff72c486" providerId="ADAL" clId="{089E524D-2437-4D29-B1C0-D360B0DBBDF5}" dt="2022-04-19T19:54:16.530" v="348" actId="1076"/>
          <ac:spMkLst>
            <pc:docMk/>
            <pc:sldMk cId="1814560504" sldId="2145705872"/>
            <ac:spMk id="37" creationId="{78163062-D930-4189-85A5-A0E1E516FE07}"/>
          </ac:spMkLst>
        </pc:spChg>
        <pc:spChg chg="mod">
          <ac:chgData name="Dalexi Carrillo" userId="a309c171-6e0e-4f5d-b2e0-98aeff72c486" providerId="ADAL" clId="{089E524D-2437-4D29-B1C0-D360B0DBBDF5}" dt="2022-04-19T19:54:04.941" v="347" actId="1038"/>
          <ac:spMkLst>
            <pc:docMk/>
            <pc:sldMk cId="1814560504" sldId="2145705872"/>
            <ac:spMk id="38" creationId="{E34CD629-A72E-4505-BA0E-9A675C657CB4}"/>
          </ac:spMkLst>
        </pc:spChg>
        <pc:spChg chg="del mod">
          <ac:chgData name="Dalexi Carrillo" userId="a309c171-6e0e-4f5d-b2e0-98aeff72c486" providerId="ADAL" clId="{089E524D-2437-4D29-B1C0-D360B0DBBDF5}" dt="2022-04-19T19:52:28.051" v="245" actId="478"/>
          <ac:spMkLst>
            <pc:docMk/>
            <pc:sldMk cId="1814560504" sldId="2145705872"/>
            <ac:spMk id="25618" creationId="{9DB59DAC-B7F7-4FDC-8DA5-52F5BA94CEC7}"/>
          </ac:spMkLst>
        </pc:spChg>
        <pc:grpChg chg="add del mod">
          <ac:chgData name="Dalexi Carrillo" userId="a309c171-6e0e-4f5d-b2e0-98aeff72c486" providerId="ADAL" clId="{089E524D-2437-4D29-B1C0-D360B0DBBDF5}" dt="2022-04-19T19:52:43.222" v="250" actId="165"/>
          <ac:grpSpMkLst>
            <pc:docMk/>
            <pc:sldMk cId="1814560504" sldId="2145705872"/>
            <ac:grpSpMk id="25604" creationId="{8120BE0D-4583-4B11-9002-9B1135F03E50}"/>
          </ac:grpSpMkLst>
        </pc:grp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3" creationId="{79D648CB-9CF6-4463-B245-6A473104B27B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6" creationId="{AE0C411F-DC94-423F-8D59-B52A11F1AFF2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7" creationId="{5F495488-EC1D-4F70-A0A3-830B07215AD6}"/>
          </ac:picMkLst>
        </pc:picChg>
        <pc:picChg chg="del mod">
          <ac:chgData name="Dalexi Carrillo" userId="a309c171-6e0e-4f5d-b2e0-98aeff72c486" providerId="ADAL" clId="{089E524D-2437-4D29-B1C0-D360B0DBBDF5}" dt="2022-04-19T19:52:23.948" v="243" actId="478"/>
          <ac:picMkLst>
            <pc:docMk/>
            <pc:sldMk cId="1814560504" sldId="2145705872"/>
            <ac:picMk id="8" creationId="{C1969F9F-FEB7-4538-B3A2-84CC12AFDC20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11" creationId="{80F24449-87B2-4665-AA32-B0F17E849EB4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14" creationId="{85CC6B16-BE95-499B-9329-B9CDCA305BA6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16" creationId="{CB08149A-D1A2-4B95-AE6A-B1A45248C771}"/>
          </ac:picMkLst>
        </pc:picChg>
        <pc:picChg chg="mod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24" creationId="{83B2B43D-44B8-4A59-9FF9-30A7DF1E4762}"/>
          </ac:picMkLst>
        </pc:picChg>
        <pc:picChg chg="add mod">
          <ac:chgData name="Dalexi Carrillo" userId="a309c171-6e0e-4f5d-b2e0-98aeff72c486" providerId="ADAL" clId="{089E524D-2437-4D29-B1C0-D360B0DBBDF5}" dt="2022-04-19T19:55:45.681" v="387" actId="1076"/>
          <ac:picMkLst>
            <pc:docMk/>
            <pc:sldMk cId="1814560504" sldId="2145705872"/>
            <ac:picMk id="32" creationId="{21319F60-E5B7-42D6-A189-F5ED7C9D13A5}"/>
          </ac:picMkLst>
        </pc:picChg>
        <pc:picChg chg="mod topLvl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25619" creationId="{4B95BF79-6989-4308-9AA1-2F3FCE244D3A}"/>
          </ac:picMkLst>
        </pc:picChg>
        <pc:picChg chg="mod topLvl">
          <ac:chgData name="Dalexi Carrillo" userId="a309c171-6e0e-4f5d-b2e0-98aeff72c486" providerId="ADAL" clId="{089E524D-2437-4D29-B1C0-D360B0DBBDF5}" dt="2022-04-19T19:54:04.941" v="347" actId="1038"/>
          <ac:picMkLst>
            <pc:docMk/>
            <pc:sldMk cId="1814560504" sldId="2145705872"/>
            <ac:picMk id="25620" creationId="{B2213596-5A83-4401-828C-F15BED86E84E}"/>
          </ac:picMkLst>
        </pc:picChg>
        <pc:cxnChg chg="add mod">
          <ac:chgData name="Dalexi Carrillo" userId="a309c171-6e0e-4f5d-b2e0-98aeff72c486" providerId="ADAL" clId="{089E524D-2437-4D29-B1C0-D360B0DBBDF5}" dt="2022-04-19T19:54:52.845" v="357" actId="1076"/>
          <ac:cxnSpMkLst>
            <pc:docMk/>
            <pc:sldMk cId="1814560504" sldId="2145705872"/>
            <ac:cxnSpMk id="26" creationId="{8BC71900-90F9-461C-9F23-114F864C98D8}"/>
          </ac:cxnSpMkLst>
        </pc:cxnChg>
        <pc:cxnChg chg="del mod">
          <ac:chgData name="Dalexi Carrillo" userId="a309c171-6e0e-4f5d-b2e0-98aeff72c486" providerId="ADAL" clId="{089E524D-2437-4D29-B1C0-D360B0DBBDF5}" dt="2022-04-19T19:46:34.999" v="20" actId="478"/>
          <ac:cxnSpMkLst>
            <pc:docMk/>
            <pc:sldMk cId="1814560504" sldId="2145705872"/>
            <ac:cxnSpMk id="30" creationId="{A47B1885-E940-469A-A52E-2016977EC42D}"/>
          </ac:cxnSpMkLst>
        </pc:cxnChg>
      </pc:sldChg>
      <pc:sldChg chg="addSp delSp modSp mod">
        <pc:chgData name="Dalexi Carrillo" userId="a309c171-6e0e-4f5d-b2e0-98aeff72c486" providerId="ADAL" clId="{089E524D-2437-4D29-B1C0-D360B0DBBDF5}" dt="2022-04-19T20:55:21.714" v="513" actId="1076"/>
        <pc:sldMkLst>
          <pc:docMk/>
          <pc:sldMk cId="2894604100" sldId="2145705873"/>
        </pc:sldMkLst>
        <pc:spChg chg="mod">
          <ac:chgData name="Dalexi Carrillo" userId="a309c171-6e0e-4f5d-b2e0-98aeff72c486" providerId="ADAL" clId="{089E524D-2437-4D29-B1C0-D360B0DBBDF5}" dt="2022-04-19T20:55:21.714" v="513" actId="1076"/>
          <ac:spMkLst>
            <pc:docMk/>
            <pc:sldMk cId="2894604100" sldId="2145705873"/>
            <ac:spMk id="2" creationId="{9AE945A3-2308-7F1C-0DB8-BC24F9CF1F27}"/>
          </ac:spMkLst>
        </pc:spChg>
        <pc:spChg chg="mod">
          <ac:chgData name="Dalexi Carrillo" userId="a309c171-6e0e-4f5d-b2e0-98aeff72c486" providerId="ADAL" clId="{089E524D-2437-4D29-B1C0-D360B0DBBDF5}" dt="2022-04-19T20:44:40.981" v="401" actId="208"/>
          <ac:spMkLst>
            <pc:docMk/>
            <pc:sldMk cId="2894604100" sldId="2145705873"/>
            <ac:spMk id="19" creationId="{265402B4-6076-4162-8FF2-396AF5585F3E}"/>
          </ac:spMkLst>
        </pc:spChg>
        <pc:spChg chg="add del mod">
          <ac:chgData name="Dalexi Carrillo" userId="a309c171-6e0e-4f5d-b2e0-98aeff72c486" providerId="ADAL" clId="{089E524D-2437-4D29-B1C0-D360B0DBBDF5}" dt="2022-04-19T20:44:57.326" v="404"/>
          <ac:spMkLst>
            <pc:docMk/>
            <pc:sldMk cId="2894604100" sldId="2145705873"/>
            <ac:spMk id="25" creationId="{0AEBE242-8CA6-48CC-9BAB-DC0533F654E1}"/>
          </ac:spMkLst>
        </pc:spChg>
        <pc:spChg chg="mod">
          <ac:chgData name="Dalexi Carrillo" userId="a309c171-6e0e-4f5d-b2e0-98aeff72c486" providerId="ADAL" clId="{089E524D-2437-4D29-B1C0-D360B0DBBDF5}" dt="2022-04-19T20:47:09.794" v="422" actId="14100"/>
          <ac:spMkLst>
            <pc:docMk/>
            <pc:sldMk cId="2894604100" sldId="2145705873"/>
            <ac:spMk id="33" creationId="{C36ACAB3-2DBD-4795-9325-690FE277C55F}"/>
          </ac:spMkLst>
        </pc:spChg>
        <pc:spChg chg="mod">
          <ac:chgData name="Dalexi Carrillo" userId="a309c171-6e0e-4f5d-b2e0-98aeff72c486" providerId="ADAL" clId="{089E524D-2437-4D29-B1C0-D360B0DBBDF5}" dt="2022-04-19T20:47:43.157" v="432" actId="1076"/>
          <ac:spMkLst>
            <pc:docMk/>
            <pc:sldMk cId="2894604100" sldId="2145705873"/>
            <ac:spMk id="34" creationId="{D5DD2EF0-E4D7-481F-9C36-B317BC78E180}"/>
          </ac:spMkLst>
        </pc:spChg>
        <pc:spChg chg="mod">
          <ac:chgData name="Dalexi Carrillo" userId="a309c171-6e0e-4f5d-b2e0-98aeff72c486" providerId="ADAL" clId="{089E524D-2437-4D29-B1C0-D360B0DBBDF5}" dt="2022-04-19T20:47:11.939" v="423" actId="14100"/>
          <ac:spMkLst>
            <pc:docMk/>
            <pc:sldMk cId="2894604100" sldId="2145705873"/>
            <ac:spMk id="35" creationId="{6D27D972-A14F-498F-B77D-ABBF1453234B}"/>
          </ac:spMkLst>
        </pc:spChg>
        <pc:spChg chg="mod">
          <ac:chgData name="Dalexi Carrillo" userId="a309c171-6e0e-4f5d-b2e0-98aeff72c486" providerId="ADAL" clId="{089E524D-2437-4D29-B1C0-D360B0DBBDF5}" dt="2022-04-19T20:47:51.516" v="433" actId="1076"/>
          <ac:spMkLst>
            <pc:docMk/>
            <pc:sldMk cId="2894604100" sldId="2145705873"/>
            <ac:spMk id="36" creationId="{6E8092E4-C663-482C-8CF0-B144481F14A5}"/>
          </ac:spMkLst>
        </pc:spChg>
        <pc:spChg chg="mod">
          <ac:chgData name="Dalexi Carrillo" userId="a309c171-6e0e-4f5d-b2e0-98aeff72c486" providerId="ADAL" clId="{089E524D-2437-4D29-B1C0-D360B0DBBDF5}" dt="2022-04-19T20:48:05.452" v="436" actId="14100"/>
          <ac:spMkLst>
            <pc:docMk/>
            <pc:sldMk cId="2894604100" sldId="2145705873"/>
            <ac:spMk id="37" creationId="{2807D1D0-8EE0-46A8-955C-CB96B363676E}"/>
          </ac:spMkLst>
        </pc:spChg>
        <pc:spChg chg="mod">
          <ac:chgData name="Dalexi Carrillo" userId="a309c171-6e0e-4f5d-b2e0-98aeff72c486" providerId="ADAL" clId="{089E524D-2437-4D29-B1C0-D360B0DBBDF5}" dt="2022-04-19T20:48:16.135" v="439" actId="14100"/>
          <ac:spMkLst>
            <pc:docMk/>
            <pc:sldMk cId="2894604100" sldId="2145705873"/>
            <ac:spMk id="38" creationId="{43EB0D1C-6B0E-4F49-81F5-9AF494685FC9}"/>
          </ac:spMkLst>
        </pc:spChg>
        <pc:spChg chg="mod">
          <ac:chgData name="Dalexi Carrillo" userId="a309c171-6e0e-4f5d-b2e0-98aeff72c486" providerId="ADAL" clId="{089E524D-2437-4D29-B1C0-D360B0DBBDF5}" dt="2022-04-19T20:48:20.972" v="441" actId="14100"/>
          <ac:spMkLst>
            <pc:docMk/>
            <pc:sldMk cId="2894604100" sldId="2145705873"/>
            <ac:spMk id="39" creationId="{9D7EB274-2FCF-44EC-BF7B-7A7E39982AEB}"/>
          </ac:spMkLst>
        </pc:spChg>
        <pc:spChg chg="mod">
          <ac:chgData name="Dalexi Carrillo" userId="a309c171-6e0e-4f5d-b2e0-98aeff72c486" providerId="ADAL" clId="{089E524D-2437-4D29-B1C0-D360B0DBBDF5}" dt="2022-04-19T20:48:31.225" v="442" actId="1076"/>
          <ac:spMkLst>
            <pc:docMk/>
            <pc:sldMk cId="2894604100" sldId="2145705873"/>
            <ac:spMk id="40" creationId="{04CD4D65-87C0-4E72-B272-8B2A36EBC6FE}"/>
          </ac:spMkLst>
        </pc:spChg>
        <pc:picChg chg="mod">
          <ac:chgData name="Dalexi Carrillo" userId="a309c171-6e0e-4f5d-b2e0-98aeff72c486" providerId="ADAL" clId="{089E524D-2437-4D29-B1C0-D360B0DBBDF5}" dt="2022-04-19T20:47:40.300" v="431" actId="1076"/>
          <ac:picMkLst>
            <pc:docMk/>
            <pc:sldMk cId="2894604100" sldId="2145705873"/>
            <ac:picMk id="10" creationId="{092BC27D-5F4C-4EEA-AB96-43A8C2DFEA5C}"/>
          </ac:picMkLst>
        </pc:picChg>
        <pc:picChg chg="add mod">
          <ac:chgData name="Dalexi Carrillo" userId="a309c171-6e0e-4f5d-b2e0-98aeff72c486" providerId="ADAL" clId="{089E524D-2437-4D29-B1C0-D360B0DBBDF5}" dt="2022-04-19T20:55:16.499" v="512" actId="1076"/>
          <ac:picMkLst>
            <pc:docMk/>
            <pc:sldMk cId="2894604100" sldId="2145705873"/>
            <ac:picMk id="26" creationId="{59724E30-7CBD-41F6-9F85-1607835739C6}"/>
          </ac:picMkLst>
        </pc:picChg>
      </pc:sldChg>
      <pc:sldChg chg="addSp delSp modSp add mod">
        <pc:chgData name="Dalexi Carrillo" userId="a309c171-6e0e-4f5d-b2e0-98aeff72c486" providerId="ADAL" clId="{089E524D-2437-4D29-B1C0-D360B0DBBDF5}" dt="2022-04-19T20:55:29.766" v="516"/>
        <pc:sldMkLst>
          <pc:docMk/>
          <pc:sldMk cId="3295944937" sldId="2145705874"/>
        </pc:sldMkLst>
        <pc:spChg chg="del mod">
          <ac:chgData name="Dalexi Carrillo" userId="a309c171-6e0e-4f5d-b2e0-98aeff72c486" providerId="ADAL" clId="{089E524D-2437-4D29-B1C0-D360B0DBBDF5}" dt="2022-04-19T20:55:28.905" v="515" actId="478"/>
          <ac:spMkLst>
            <pc:docMk/>
            <pc:sldMk cId="3295944937" sldId="2145705874"/>
            <ac:spMk id="2" creationId="{9AE945A3-2308-7F1C-0DB8-BC24F9CF1F27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19" creationId="{265402B4-6076-4162-8FF2-396AF5585F3E}"/>
          </ac:spMkLst>
        </pc:spChg>
        <pc:spChg chg="add mod">
          <ac:chgData name="Dalexi Carrillo" userId="a309c171-6e0e-4f5d-b2e0-98aeff72c486" providerId="ADAL" clId="{089E524D-2437-4D29-B1C0-D360B0DBBDF5}" dt="2022-04-19T20:55:29.766" v="516"/>
          <ac:spMkLst>
            <pc:docMk/>
            <pc:sldMk cId="3295944937" sldId="2145705874"/>
            <ac:spMk id="32" creationId="{D4AA54EE-A7D1-4DC7-BE70-C944B6FEA758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3" creationId="{C36ACAB3-2DBD-4795-9325-690FE277C55F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4" creationId="{D5DD2EF0-E4D7-481F-9C36-B317BC78E180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5" creationId="{6D27D972-A14F-498F-B77D-ABBF1453234B}"/>
          </ac:spMkLst>
        </pc:spChg>
        <pc:spChg chg="mod">
          <ac:chgData name="Dalexi Carrillo" userId="a309c171-6e0e-4f5d-b2e0-98aeff72c486" providerId="ADAL" clId="{089E524D-2437-4D29-B1C0-D360B0DBBDF5}" dt="2022-04-19T20:52:26.007" v="486" actId="14100"/>
          <ac:spMkLst>
            <pc:docMk/>
            <pc:sldMk cId="3295944937" sldId="2145705874"/>
            <ac:spMk id="36" creationId="{6E8092E4-C663-482C-8CF0-B144481F14A5}"/>
          </ac:spMkLst>
        </pc:spChg>
        <pc:spChg chg="mod">
          <ac:chgData name="Dalexi Carrillo" userId="a309c171-6e0e-4f5d-b2e0-98aeff72c486" providerId="ADAL" clId="{089E524D-2437-4D29-B1C0-D360B0DBBDF5}" dt="2022-04-19T20:54:09.867" v="501"/>
          <ac:spMkLst>
            <pc:docMk/>
            <pc:sldMk cId="3295944937" sldId="2145705874"/>
            <ac:spMk id="37" creationId="{2807D1D0-8EE0-46A8-955C-CB96B363676E}"/>
          </ac:spMkLst>
        </pc:spChg>
        <pc:spChg chg="mod">
          <ac:chgData name="Dalexi Carrillo" userId="a309c171-6e0e-4f5d-b2e0-98aeff72c486" providerId="ADAL" clId="{089E524D-2437-4D29-B1C0-D360B0DBBDF5}" dt="2022-04-19T20:54:28.100" v="503"/>
          <ac:spMkLst>
            <pc:docMk/>
            <pc:sldMk cId="3295944937" sldId="2145705874"/>
            <ac:spMk id="38" creationId="{43EB0D1C-6B0E-4F49-81F5-9AF494685FC9}"/>
          </ac:spMkLst>
        </pc:spChg>
        <pc:spChg chg="mod">
          <ac:chgData name="Dalexi Carrillo" userId="a309c171-6e0e-4f5d-b2e0-98aeff72c486" providerId="ADAL" clId="{089E524D-2437-4D29-B1C0-D360B0DBBDF5}" dt="2022-04-19T20:54:37.676" v="504"/>
          <ac:spMkLst>
            <pc:docMk/>
            <pc:sldMk cId="3295944937" sldId="2145705874"/>
            <ac:spMk id="39" creationId="{9D7EB274-2FCF-44EC-BF7B-7A7E39982AEB}"/>
          </ac:spMkLst>
        </pc:spChg>
        <pc:spChg chg="mod">
          <ac:chgData name="Dalexi Carrillo" userId="a309c171-6e0e-4f5d-b2e0-98aeff72c486" providerId="ADAL" clId="{089E524D-2437-4D29-B1C0-D360B0DBBDF5}" dt="2022-04-19T20:54:59.482" v="509" actId="1076"/>
          <ac:spMkLst>
            <pc:docMk/>
            <pc:sldMk cId="3295944937" sldId="2145705874"/>
            <ac:spMk id="40" creationId="{04CD4D65-87C0-4E72-B272-8B2A36EBC6FE}"/>
          </ac:spMkLst>
        </pc:spChg>
        <pc:picChg chg="del">
          <ac:chgData name="Dalexi Carrillo" userId="a309c171-6e0e-4f5d-b2e0-98aeff72c486" providerId="ADAL" clId="{089E524D-2437-4D29-B1C0-D360B0DBBDF5}" dt="2022-04-19T20:49:03.173" v="444" actId="478"/>
          <ac:picMkLst>
            <pc:docMk/>
            <pc:sldMk cId="3295944937" sldId="2145705874"/>
            <ac:picMk id="4" creationId="{9B132BAF-099A-4B7B-9319-45119022C9E9}"/>
          </ac:picMkLst>
        </pc:picChg>
        <pc:picChg chg="del">
          <ac:chgData name="Dalexi Carrillo" userId="a309c171-6e0e-4f5d-b2e0-98aeff72c486" providerId="ADAL" clId="{089E524D-2437-4D29-B1C0-D360B0DBBDF5}" dt="2022-04-19T20:49:05.634" v="448" actId="478"/>
          <ac:picMkLst>
            <pc:docMk/>
            <pc:sldMk cId="3295944937" sldId="2145705874"/>
            <ac:picMk id="10" creationId="{092BC27D-5F4C-4EEA-AB96-43A8C2DFEA5C}"/>
          </ac:picMkLst>
        </pc:picChg>
        <pc:picChg chg="del">
          <ac:chgData name="Dalexi Carrillo" userId="a309c171-6e0e-4f5d-b2e0-98aeff72c486" providerId="ADAL" clId="{089E524D-2437-4D29-B1C0-D360B0DBBDF5}" dt="2022-04-19T20:49:07.649" v="450" actId="478"/>
          <ac:picMkLst>
            <pc:docMk/>
            <pc:sldMk cId="3295944937" sldId="2145705874"/>
            <ac:picMk id="12" creationId="{E0B334C4-FAAE-49DC-AE54-FED925C2CC75}"/>
          </ac:picMkLst>
        </pc:picChg>
        <pc:picChg chg="del">
          <ac:chgData name="Dalexi Carrillo" userId="a309c171-6e0e-4f5d-b2e0-98aeff72c486" providerId="ADAL" clId="{089E524D-2437-4D29-B1C0-D360B0DBBDF5}" dt="2022-04-19T20:49:08.538" v="451" actId="478"/>
          <ac:picMkLst>
            <pc:docMk/>
            <pc:sldMk cId="3295944937" sldId="2145705874"/>
            <ac:picMk id="14" creationId="{6A59F1AB-916C-42B9-83A1-488BD26F38E8}"/>
          </ac:picMkLst>
        </pc:picChg>
        <pc:picChg chg="del">
          <ac:chgData name="Dalexi Carrillo" userId="a309c171-6e0e-4f5d-b2e0-98aeff72c486" providerId="ADAL" clId="{089E524D-2437-4D29-B1C0-D360B0DBBDF5}" dt="2022-04-19T20:49:09.161" v="452" actId="478"/>
          <ac:picMkLst>
            <pc:docMk/>
            <pc:sldMk cId="3295944937" sldId="2145705874"/>
            <ac:picMk id="16" creationId="{60C0D13C-C165-40C3-98CC-672982A06A6E}"/>
          </ac:picMkLst>
        </pc:picChg>
        <pc:picChg chg="del">
          <ac:chgData name="Dalexi Carrillo" userId="a309c171-6e0e-4f5d-b2e0-98aeff72c486" providerId="ADAL" clId="{089E524D-2437-4D29-B1C0-D360B0DBBDF5}" dt="2022-04-19T20:49:03.732" v="445" actId="478"/>
          <ac:picMkLst>
            <pc:docMk/>
            <pc:sldMk cId="3295944937" sldId="2145705874"/>
            <ac:picMk id="18" creationId="{49B9910D-BD62-44BA-B845-8E423710D5EA}"/>
          </ac:picMkLst>
        </pc:picChg>
        <pc:picChg chg="add mod">
          <ac:chgData name="Dalexi Carrillo" userId="a309c171-6e0e-4f5d-b2e0-98aeff72c486" providerId="ADAL" clId="{089E524D-2437-4D29-B1C0-D360B0DBBDF5}" dt="2022-04-19T20:53:57.528" v="500" actId="1076"/>
          <ac:picMkLst>
            <pc:docMk/>
            <pc:sldMk cId="3295944937" sldId="2145705874"/>
            <ac:picMk id="22" creationId="{796B0285-12AB-4899-B66B-E65CC3724B09}"/>
          </ac:picMkLst>
        </pc:picChg>
        <pc:picChg chg="del">
          <ac:chgData name="Dalexi Carrillo" userId="a309c171-6e0e-4f5d-b2e0-98aeff72c486" providerId="ADAL" clId="{089E524D-2437-4D29-B1C0-D360B0DBBDF5}" dt="2022-04-19T20:49:06.969" v="449" actId="478"/>
          <ac:picMkLst>
            <pc:docMk/>
            <pc:sldMk cId="3295944937" sldId="2145705874"/>
            <ac:picMk id="23" creationId="{8F915A5E-1415-48FF-8453-C46EC5B11695}"/>
          </ac:picMkLst>
        </pc:picChg>
        <pc:picChg chg="add mod">
          <ac:chgData name="Dalexi Carrillo" userId="a309c171-6e0e-4f5d-b2e0-98aeff72c486" providerId="ADAL" clId="{089E524D-2437-4D29-B1C0-D360B0DBBDF5}" dt="2022-04-19T20:53:46.861" v="498" actId="1076"/>
          <ac:picMkLst>
            <pc:docMk/>
            <pc:sldMk cId="3295944937" sldId="2145705874"/>
            <ac:picMk id="24" creationId="{31CF5941-0B01-44DC-9B77-7FD3881565EE}"/>
          </ac:picMkLst>
        </pc:picChg>
        <pc:picChg chg="add mod">
          <ac:chgData name="Dalexi Carrillo" userId="a309c171-6e0e-4f5d-b2e0-98aeff72c486" providerId="ADAL" clId="{089E524D-2437-4D29-B1C0-D360B0DBBDF5}" dt="2022-04-19T20:55:06.131" v="510" actId="1076"/>
          <ac:picMkLst>
            <pc:docMk/>
            <pc:sldMk cId="3295944937" sldId="2145705874"/>
            <ac:picMk id="25" creationId="{5AE1D101-0DE4-44A6-AC64-5651A916CAEF}"/>
          </ac:picMkLst>
        </pc:picChg>
        <pc:picChg chg="add mod">
          <ac:chgData name="Dalexi Carrillo" userId="a309c171-6e0e-4f5d-b2e0-98aeff72c486" providerId="ADAL" clId="{089E524D-2437-4D29-B1C0-D360B0DBBDF5}" dt="2022-04-19T20:51:09.477" v="477" actId="1076"/>
          <ac:picMkLst>
            <pc:docMk/>
            <pc:sldMk cId="3295944937" sldId="2145705874"/>
            <ac:picMk id="26" creationId="{2406B0A7-BB99-4F84-B670-AC702414A32E}"/>
          </ac:picMkLst>
        </pc:picChg>
        <pc:picChg chg="add mod">
          <ac:chgData name="Dalexi Carrillo" userId="a309c171-6e0e-4f5d-b2e0-98aeff72c486" providerId="ADAL" clId="{089E524D-2437-4D29-B1C0-D360B0DBBDF5}" dt="2022-04-19T20:50:54.312" v="475" actId="1076"/>
          <ac:picMkLst>
            <pc:docMk/>
            <pc:sldMk cId="3295944937" sldId="2145705874"/>
            <ac:picMk id="27" creationId="{246AA502-B67B-4713-B98D-384245CD1449}"/>
          </ac:picMkLst>
        </pc:picChg>
        <pc:picChg chg="add mod">
          <ac:chgData name="Dalexi Carrillo" userId="a309c171-6e0e-4f5d-b2e0-98aeff72c486" providerId="ADAL" clId="{089E524D-2437-4D29-B1C0-D360B0DBBDF5}" dt="2022-04-19T20:50:50.706" v="474" actId="1076"/>
          <ac:picMkLst>
            <pc:docMk/>
            <pc:sldMk cId="3295944937" sldId="2145705874"/>
            <ac:picMk id="28" creationId="{B5D4045E-FC79-4723-8706-BBEA49A39159}"/>
          </ac:picMkLst>
        </pc:picChg>
        <pc:picChg chg="add mod">
          <ac:chgData name="Dalexi Carrillo" userId="a309c171-6e0e-4f5d-b2e0-98aeff72c486" providerId="ADAL" clId="{089E524D-2437-4D29-B1C0-D360B0DBBDF5}" dt="2022-04-19T20:51:05.043" v="476" actId="1076"/>
          <ac:picMkLst>
            <pc:docMk/>
            <pc:sldMk cId="3295944937" sldId="2145705874"/>
            <ac:picMk id="29" creationId="{A3E5B2BA-22C5-465A-85D0-760D428BD7FC}"/>
          </ac:picMkLst>
        </pc:picChg>
        <pc:picChg chg="add mod">
          <ac:chgData name="Dalexi Carrillo" userId="a309c171-6e0e-4f5d-b2e0-98aeff72c486" providerId="ADAL" clId="{089E524D-2437-4D29-B1C0-D360B0DBBDF5}" dt="2022-04-19T20:50:41.293" v="472" actId="1076"/>
          <ac:picMkLst>
            <pc:docMk/>
            <pc:sldMk cId="3295944937" sldId="2145705874"/>
            <ac:picMk id="30" creationId="{A081183C-D048-47AE-BADA-19DC7CF82735}"/>
          </ac:picMkLst>
        </pc:picChg>
        <pc:picChg chg="add mod">
          <ac:chgData name="Dalexi Carrillo" userId="a309c171-6e0e-4f5d-b2e0-98aeff72c486" providerId="ADAL" clId="{089E524D-2437-4D29-B1C0-D360B0DBBDF5}" dt="2022-04-19T20:53:40.457" v="497" actId="1076"/>
          <ac:picMkLst>
            <pc:docMk/>
            <pc:sldMk cId="3295944937" sldId="2145705874"/>
            <ac:picMk id="31" creationId="{02CFD503-AEC1-4A60-8870-BD44699B20E5}"/>
          </ac:picMkLst>
        </pc:picChg>
        <pc:picChg chg="add mod">
          <ac:chgData name="Dalexi Carrillo" userId="a309c171-6e0e-4f5d-b2e0-98aeff72c486" providerId="ADAL" clId="{089E524D-2437-4D29-B1C0-D360B0DBBDF5}" dt="2022-04-19T20:55:29.766" v="516"/>
          <ac:picMkLst>
            <pc:docMk/>
            <pc:sldMk cId="3295944937" sldId="2145705874"/>
            <ac:picMk id="41" creationId="{B277E23D-E64C-4B54-B13E-D83747C2CBE1}"/>
          </ac:picMkLst>
        </pc:picChg>
        <pc:picChg chg="del">
          <ac:chgData name="Dalexi Carrillo" userId="a309c171-6e0e-4f5d-b2e0-98aeff72c486" providerId="ADAL" clId="{089E524D-2437-4D29-B1C0-D360B0DBBDF5}" dt="2022-04-19T20:49:04.881" v="447" actId="478"/>
          <ac:picMkLst>
            <pc:docMk/>
            <pc:sldMk cId="3295944937" sldId="2145705874"/>
            <ac:picMk id="25609" creationId="{CB47961E-397B-4525-9BAD-5D6F24F0CC94}"/>
          </ac:picMkLst>
        </pc:picChg>
        <pc:picChg chg="del">
          <ac:chgData name="Dalexi Carrillo" userId="a309c171-6e0e-4f5d-b2e0-98aeff72c486" providerId="ADAL" clId="{089E524D-2437-4D29-B1C0-D360B0DBBDF5}" dt="2022-04-19T20:49:04.319" v="446" actId="478"/>
          <ac:picMkLst>
            <pc:docMk/>
            <pc:sldMk cId="3295944937" sldId="2145705874"/>
            <ac:picMk id="25610" creationId="{60D66691-72BA-481C-947E-01FDA8AF7E42}"/>
          </ac:picMkLst>
        </pc:picChg>
      </pc:sldChg>
      <pc:sldChg chg="addSp delSp modSp new mod">
        <pc:chgData name="Dalexi Carrillo" userId="a309c171-6e0e-4f5d-b2e0-98aeff72c486" providerId="ADAL" clId="{089E524D-2437-4D29-B1C0-D360B0DBBDF5}" dt="2022-04-19T21:01:53.439" v="773" actId="20577"/>
        <pc:sldMkLst>
          <pc:docMk/>
          <pc:sldMk cId="3419137175" sldId="2145705875"/>
        </pc:sldMkLst>
        <pc:spChg chg="mod">
          <ac:chgData name="Dalexi Carrillo" userId="a309c171-6e0e-4f5d-b2e0-98aeff72c486" providerId="ADAL" clId="{089E524D-2437-4D29-B1C0-D360B0DBBDF5}" dt="2022-04-19T21:01:46.250" v="772" actId="403"/>
          <ac:spMkLst>
            <pc:docMk/>
            <pc:sldMk cId="3419137175" sldId="2145705875"/>
            <ac:spMk id="2" creationId="{32FE4144-5DEC-4DD2-ABEE-0939F54E4F0F}"/>
          </ac:spMkLst>
        </pc:spChg>
        <pc:spChg chg="mod">
          <ac:chgData name="Dalexi Carrillo" userId="a309c171-6e0e-4f5d-b2e0-98aeff72c486" providerId="ADAL" clId="{089E524D-2437-4D29-B1C0-D360B0DBBDF5}" dt="2022-04-19T21:01:53.439" v="773" actId="20577"/>
          <ac:spMkLst>
            <pc:docMk/>
            <pc:sldMk cId="3419137175" sldId="2145705875"/>
            <ac:spMk id="3" creationId="{7CF0639E-B4B6-4F54-9CC3-729AB4E2F3EA}"/>
          </ac:spMkLst>
        </pc:spChg>
        <pc:spChg chg="add del mod">
          <ac:chgData name="Dalexi Carrillo" userId="a309c171-6e0e-4f5d-b2e0-98aeff72c486" providerId="ADAL" clId="{089E524D-2437-4D29-B1C0-D360B0DBBDF5}" dt="2022-04-19T20:58:55.797" v="586" actId="478"/>
          <ac:spMkLst>
            <pc:docMk/>
            <pc:sldMk cId="3419137175" sldId="2145705875"/>
            <ac:spMk id="6" creationId="{285C449D-8208-4F64-9265-5A91622041A2}"/>
          </ac:spMkLst>
        </pc:spChg>
        <pc:picChg chg="add del mod">
          <ac:chgData name="Dalexi Carrillo" userId="a309c171-6e0e-4f5d-b2e0-98aeff72c486" providerId="ADAL" clId="{089E524D-2437-4D29-B1C0-D360B0DBBDF5}" dt="2022-04-19T20:58:56.987" v="587" actId="478"/>
          <ac:picMkLst>
            <pc:docMk/>
            <pc:sldMk cId="3419137175" sldId="2145705875"/>
            <ac:picMk id="5" creationId="{CE0FF3A5-8274-4DE0-A0D8-0A0F3C6FAD84}"/>
          </ac:picMkLst>
        </pc:picChg>
      </pc:sldChg>
    </pc:docChg>
  </pc:docChgLst>
  <pc:docChgLst>
    <pc:chgData name="Dalexi Carrillo" userId="a309c171-6e0e-4f5d-b2e0-98aeff72c486" providerId="ADAL" clId="{9657E94F-93AF-4350-BBFD-228D592AC08A}"/>
    <pc:docChg chg="modSld">
      <pc:chgData name="Dalexi Carrillo" userId="a309c171-6e0e-4f5d-b2e0-98aeff72c486" providerId="ADAL" clId="{9657E94F-93AF-4350-BBFD-228D592AC08A}" dt="2022-04-20T14:47:16.600" v="5" actId="1076"/>
      <pc:docMkLst>
        <pc:docMk/>
      </pc:docMkLst>
      <pc:sldChg chg="addSp modSp mod">
        <pc:chgData name="Dalexi Carrillo" userId="a309c171-6e0e-4f5d-b2e0-98aeff72c486" providerId="ADAL" clId="{9657E94F-93AF-4350-BBFD-228D592AC08A}" dt="2022-04-20T14:47:16.600" v="5" actId="1076"/>
        <pc:sldMkLst>
          <pc:docMk/>
          <pc:sldMk cId="3419137175" sldId="2145705875"/>
        </pc:sldMkLst>
        <pc:picChg chg="add mod">
          <ac:chgData name="Dalexi Carrillo" userId="a309c171-6e0e-4f5d-b2e0-98aeff72c486" providerId="ADAL" clId="{9657E94F-93AF-4350-BBFD-228D592AC08A}" dt="2022-04-20T14:47:16.600" v="5" actId="1076"/>
          <ac:picMkLst>
            <pc:docMk/>
            <pc:sldMk cId="3419137175" sldId="2145705875"/>
            <ac:picMk id="7" creationId="{5929D0C2-2B91-44E2-AF95-E23B0F8AAF71}"/>
          </ac:picMkLst>
        </pc:picChg>
      </pc:sldChg>
    </pc:docChg>
  </pc:docChgLst>
  <pc:docChgLst>
    <pc:chgData name="Dalexi Carrillo" userId="a309c171-6e0e-4f5d-b2e0-98aeff72c486" providerId="ADAL" clId="{4C525596-BD45-4780-976D-008D567830F3}"/>
    <pc:docChg chg="custSel modSld">
      <pc:chgData name="Dalexi Carrillo" userId="a309c171-6e0e-4f5d-b2e0-98aeff72c486" providerId="ADAL" clId="{4C525596-BD45-4780-976D-008D567830F3}" dt="2022-08-03T14:37:12.001" v="55" actId="20577"/>
      <pc:docMkLst>
        <pc:docMk/>
      </pc:docMkLst>
      <pc:sldChg chg="modSp mod">
        <pc:chgData name="Dalexi Carrillo" userId="a309c171-6e0e-4f5d-b2e0-98aeff72c486" providerId="ADAL" clId="{4C525596-BD45-4780-976D-008D567830F3}" dt="2022-08-03T14:36:59.913" v="41" actId="20577"/>
        <pc:sldMkLst>
          <pc:docMk/>
          <pc:sldMk cId="2894604100" sldId="2145705873"/>
        </pc:sldMkLst>
        <pc:spChg chg="mod">
          <ac:chgData name="Dalexi Carrillo" userId="a309c171-6e0e-4f5d-b2e0-98aeff72c486" providerId="ADAL" clId="{4C525596-BD45-4780-976D-008D567830F3}" dt="2022-08-03T14:36:59.913" v="41" actId="20577"/>
          <ac:spMkLst>
            <pc:docMk/>
            <pc:sldMk cId="2894604100" sldId="2145705873"/>
            <ac:spMk id="25603" creationId="{EC754414-975C-417C-9A86-D3B0EDF3237A}"/>
          </ac:spMkLst>
        </pc:spChg>
      </pc:sldChg>
      <pc:sldChg chg="modSp mod">
        <pc:chgData name="Dalexi Carrillo" userId="a309c171-6e0e-4f5d-b2e0-98aeff72c486" providerId="ADAL" clId="{4C525596-BD45-4780-976D-008D567830F3}" dt="2022-08-03T14:37:12.001" v="55" actId="20577"/>
        <pc:sldMkLst>
          <pc:docMk/>
          <pc:sldMk cId="3295944937" sldId="2145705874"/>
        </pc:sldMkLst>
        <pc:spChg chg="mod">
          <ac:chgData name="Dalexi Carrillo" userId="a309c171-6e0e-4f5d-b2e0-98aeff72c486" providerId="ADAL" clId="{4C525596-BD45-4780-976D-008D567830F3}" dt="2022-08-03T14:37:12.001" v="55" actId="20577"/>
          <ac:spMkLst>
            <pc:docMk/>
            <pc:sldMk cId="3295944937" sldId="2145705874"/>
            <ac:spMk id="25603" creationId="{EC754414-975C-417C-9A86-D3B0EDF3237A}"/>
          </ac:spMkLst>
        </pc:spChg>
      </pc:sldChg>
      <pc:sldChg chg="delSp modSp mod">
        <pc:chgData name="Dalexi Carrillo" userId="a309c171-6e0e-4f5d-b2e0-98aeff72c486" providerId="ADAL" clId="{4C525596-BD45-4780-976D-008D567830F3}" dt="2022-08-03T14:36:41.834" v="27" actId="404"/>
        <pc:sldMkLst>
          <pc:docMk/>
          <pc:sldMk cId="3419137175" sldId="2145705875"/>
        </pc:sldMkLst>
        <pc:spChg chg="mod">
          <ac:chgData name="Dalexi Carrillo" userId="a309c171-6e0e-4f5d-b2e0-98aeff72c486" providerId="ADAL" clId="{4C525596-BD45-4780-976D-008D567830F3}" dt="2022-08-03T14:36:41.834" v="27" actId="404"/>
          <ac:spMkLst>
            <pc:docMk/>
            <pc:sldMk cId="3419137175" sldId="2145705875"/>
            <ac:spMk id="2" creationId="{32FE4144-5DEC-4DD2-ABEE-0939F54E4F0F}"/>
          </ac:spMkLst>
        </pc:spChg>
        <pc:picChg chg="del">
          <ac:chgData name="Dalexi Carrillo" userId="a309c171-6e0e-4f5d-b2e0-98aeff72c486" providerId="ADAL" clId="{4C525596-BD45-4780-976D-008D567830F3}" dt="2022-08-03T14:36:25.185" v="0" actId="478"/>
          <ac:picMkLst>
            <pc:docMk/>
            <pc:sldMk cId="3419137175" sldId="2145705875"/>
            <ac:picMk id="7" creationId="{5929D0C2-2B91-44E2-AF95-E23B0F8AAF71}"/>
          </ac:picMkLst>
        </pc:picChg>
      </pc:sldChg>
    </pc:docChg>
  </pc:docChgLst>
  <pc:docChgLst>
    <pc:chgData name="Dalexi Carrillo" userId="a309c171-6e0e-4f5d-b2e0-98aeff72c486" providerId="ADAL" clId="{2C8891AB-040C-44D3-8E31-248C0872F022}"/>
    <pc:docChg chg="modSld">
      <pc:chgData name="Dalexi Carrillo" userId="a309c171-6e0e-4f5d-b2e0-98aeff72c486" providerId="ADAL" clId="{2C8891AB-040C-44D3-8E31-248C0872F022}" dt="2022-08-03T14:34:58.702" v="9" actId="20577"/>
      <pc:docMkLst>
        <pc:docMk/>
      </pc:docMkLst>
      <pc:sldChg chg="addSp delSp modSp mod">
        <pc:chgData name="Dalexi Carrillo" userId="a309c171-6e0e-4f5d-b2e0-98aeff72c486" providerId="ADAL" clId="{2C8891AB-040C-44D3-8E31-248C0872F022}" dt="2022-08-03T14:34:58.702" v="9" actId="20577"/>
        <pc:sldMkLst>
          <pc:docMk/>
          <pc:sldMk cId="3295944937" sldId="2145705874"/>
        </pc:sldMkLst>
        <pc:spChg chg="mod">
          <ac:chgData name="Dalexi Carrillo" userId="a309c171-6e0e-4f5d-b2e0-98aeff72c486" providerId="ADAL" clId="{2C8891AB-040C-44D3-8E31-248C0872F022}" dt="2022-08-03T14:34:58.702" v="9" actId="20577"/>
          <ac:spMkLst>
            <pc:docMk/>
            <pc:sldMk cId="3295944937" sldId="2145705874"/>
            <ac:spMk id="37" creationId="{2807D1D0-8EE0-46A8-955C-CB96B363676E}"/>
          </ac:spMkLst>
        </pc:spChg>
        <pc:picChg chg="add mod">
          <ac:chgData name="Dalexi Carrillo" userId="a309c171-6e0e-4f5d-b2e0-98aeff72c486" providerId="ADAL" clId="{2C8891AB-040C-44D3-8E31-248C0872F022}" dt="2022-08-03T14:34:34.318" v="5" actId="1076"/>
          <ac:picMkLst>
            <pc:docMk/>
            <pc:sldMk cId="3295944937" sldId="2145705874"/>
            <ac:picMk id="3" creationId="{35282376-4547-024D-C782-F0267B09B32A}"/>
          </ac:picMkLst>
        </pc:picChg>
        <pc:picChg chg="del">
          <ac:chgData name="Dalexi Carrillo" userId="a309c171-6e0e-4f5d-b2e0-98aeff72c486" providerId="ADAL" clId="{2C8891AB-040C-44D3-8E31-248C0872F022}" dt="2022-08-03T14:34:03.391" v="0" actId="478"/>
          <ac:picMkLst>
            <pc:docMk/>
            <pc:sldMk cId="3295944937" sldId="2145705874"/>
            <ac:picMk id="22" creationId="{796B0285-12AB-4899-B66B-E65CC3724B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93D87D-49B4-F84F-89BD-B13FEDAC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517904"/>
            <a:ext cx="5618480" cy="279806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2000"/>
            <a:ext cx="5618480" cy="152704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9104" y="6400800"/>
            <a:ext cx="1865376" cy="365125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056" y="6400800"/>
            <a:ext cx="6099048" cy="365125"/>
          </a:xfrm>
        </p:spPr>
        <p:txBody>
          <a:bodyPr/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39708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rgbClr val="462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7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062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65" y="350733"/>
            <a:ext cx="10515496" cy="672995"/>
          </a:xfrm>
        </p:spPr>
        <p:txBody>
          <a:bodyPr/>
          <a:lstStyle>
            <a:lvl1pPr>
              <a:defRPr>
                <a:solidFill>
                  <a:srgbClr val="462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1605848"/>
            <a:ext cx="10515496" cy="4268177"/>
          </a:xfrm>
        </p:spPr>
        <p:txBody>
          <a:bodyPr/>
          <a:lstStyle>
            <a:lvl1pPr marL="365760" indent="-36576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8660" indent="-34290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5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04" y="334595"/>
            <a:ext cx="10521696" cy="7189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04" y="1609589"/>
            <a:ext cx="10521696" cy="3848100"/>
          </a:xfrm>
        </p:spPr>
        <p:txBody>
          <a:bodyPr/>
          <a:lstStyle>
            <a:lvl1pPr marL="365760" indent="-36576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531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3179D-3A24-9F46-B0C1-0C1B406A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2" y="308094"/>
            <a:ext cx="10950448" cy="765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52" y="1602963"/>
            <a:ext cx="10950448" cy="4141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AFA87-1417-4992-ABD9-27C3BC8CC883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rgbClr val="462E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8660" indent="-342900" algn="l" defTabSz="914400" rtl="0" eaLnBrk="1" latinLnBrk="0" hangingPunct="1">
        <a:lnSpc>
          <a:spcPct val="105000"/>
        </a:lnSpc>
        <a:spcBef>
          <a:spcPts val="900"/>
        </a:spcBef>
        <a:buFont typeface="Courier New" panose="02070309020205020404" pitchFamily="49" charset="0"/>
        <a:buChar char="o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2400" i="1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tx2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4144-5DEC-4DD2-ABEE-0939F54E4F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[STATE AFFILIATE]</a:t>
            </a:r>
            <a:br>
              <a:rPr lang="en-US" dirty="0"/>
            </a:br>
            <a:r>
              <a:rPr lang="en-US" dirty="0"/>
              <a:t>Member Exclusive </a:t>
            </a:r>
            <a:br>
              <a:rPr lang="en-US" dirty="0"/>
            </a:br>
            <a:r>
              <a:rPr lang="en-US" dirty="0"/>
              <a:t>Cost-Savings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0639E-B4B6-4F54-9CC3-729AB4E2F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Learn about discounted offers on supplies, finance, insurance, HR &amp; much more!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411A3-12D0-A632-B8E3-F477DA4F15A9}"/>
              </a:ext>
            </a:extLst>
          </p:cNvPr>
          <p:cNvSpPr/>
          <p:nvPr/>
        </p:nvSpPr>
        <p:spPr>
          <a:xfrm>
            <a:off x="360556" y="964580"/>
            <a:ext cx="4116657" cy="3261730"/>
          </a:xfrm>
          <a:prstGeom prst="rect">
            <a:avLst/>
          </a:prstGeom>
          <a:solidFill>
            <a:srgbClr val="3F3A94"/>
          </a:solidFill>
          <a:ln>
            <a:solidFill>
              <a:srgbClr val="3F3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8D9180-0314-69A9-4664-B4FAE8FE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0" y="4369249"/>
            <a:ext cx="2743200" cy="12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3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5">
            <a:extLst>
              <a:ext uri="{FF2B5EF4-FFF2-40B4-BE49-F238E27FC236}">
                <a16:creationId xmlns:a16="http://schemas.microsoft.com/office/drawing/2014/main" id="{EC754414-975C-417C-9A86-D3B0EDF3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371" y="320187"/>
            <a:ext cx="11593258" cy="746592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Exclusive Discounts and Benefits for [AFFILIATE] Members </a:t>
            </a:r>
          </a:p>
        </p:txBody>
      </p:sp>
      <p:pic>
        <p:nvPicPr>
          <p:cNvPr id="25609" name="Picture 4">
            <a:extLst>
              <a:ext uri="{FF2B5EF4-FFF2-40B4-BE49-F238E27FC236}">
                <a16:creationId xmlns:a16="http://schemas.microsoft.com/office/drawing/2014/main" id="{CB47961E-397B-4525-9BAD-5D6F24F0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4609711"/>
            <a:ext cx="2437783" cy="62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B132BAF-099A-4B7B-9319-45119022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4" y="1536682"/>
            <a:ext cx="1706142" cy="50067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8F915A5E-1415-48FF-8453-C46EC5B1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00" y="1479560"/>
            <a:ext cx="674062" cy="6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2BC27D-5F4C-4EEA-AB96-43A8C2DFE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7" y="5678283"/>
            <a:ext cx="2650636" cy="556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334C4-FAAE-49DC-AE54-FED925C2C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58" y="2696099"/>
            <a:ext cx="1566993" cy="458507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59F1AB-916C-42B9-83A1-488BD26F3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87" y="3494384"/>
            <a:ext cx="1681414" cy="621792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0C0D13C-C165-40C3-98CC-672982A06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54" y="4445031"/>
            <a:ext cx="1862923" cy="62179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9B9910D-BD62-44BA-B845-8E423710D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8" y="2592761"/>
            <a:ext cx="1895808" cy="512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5402B4-6076-4162-8FF2-396AF5585F3E}"/>
              </a:ext>
            </a:extLst>
          </p:cNvPr>
          <p:cNvSpPr txBox="1"/>
          <p:nvPr/>
        </p:nvSpPr>
        <p:spPr>
          <a:xfrm>
            <a:off x="3168587" y="1540636"/>
            <a:ext cx="2105284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Lab Supplies &amp; Equipment</a:t>
            </a:r>
          </a:p>
          <a:p>
            <a:pPr algn="ctr"/>
            <a:r>
              <a:rPr lang="en-US" sz="1200" b="1"/>
              <a:t>Up to 75% off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6ACAB3-2DBD-4795-9325-690FE277C55F}"/>
              </a:ext>
            </a:extLst>
          </p:cNvPr>
          <p:cNvSpPr txBox="1"/>
          <p:nvPr/>
        </p:nvSpPr>
        <p:spPr>
          <a:xfrm>
            <a:off x="3163635" y="3726257"/>
            <a:ext cx="2113280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Premium Refurb. Lab Equip.</a:t>
            </a:r>
          </a:p>
          <a:p>
            <a:pPr algn="ctr"/>
            <a:r>
              <a:rPr lang="en-US" sz="1200" b="1"/>
              <a:t>Min. 15% off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DD2EF0-E4D7-481F-9C36-B317BC78E180}"/>
              </a:ext>
            </a:extLst>
          </p:cNvPr>
          <p:cNvSpPr txBox="1"/>
          <p:nvPr/>
        </p:nvSpPr>
        <p:spPr>
          <a:xfrm>
            <a:off x="3163635" y="5652561"/>
            <a:ext cx="2113280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Packaged &amp; Bulk Gases</a:t>
            </a:r>
          </a:p>
          <a:p>
            <a:pPr algn="ctr"/>
            <a:r>
              <a:rPr lang="en-US" sz="1200" b="1"/>
              <a:t>Up to 25% off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27D972-A14F-498F-B77D-ABBF1453234B}"/>
              </a:ext>
            </a:extLst>
          </p:cNvPr>
          <p:cNvSpPr txBox="1"/>
          <p:nvPr/>
        </p:nvSpPr>
        <p:spPr>
          <a:xfrm>
            <a:off x="3163634" y="2597060"/>
            <a:ext cx="2105284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Corp. Credit Card Services</a:t>
            </a:r>
          </a:p>
          <a:p>
            <a:pPr algn="ctr"/>
            <a:r>
              <a:rPr lang="en-US" sz="1200" b="1"/>
              <a:t>Bonus Points &amp; Waived Fees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8092E4-C663-482C-8CF0-B144481F14A5}"/>
              </a:ext>
            </a:extLst>
          </p:cNvPr>
          <p:cNvSpPr txBox="1"/>
          <p:nvPr/>
        </p:nvSpPr>
        <p:spPr>
          <a:xfrm>
            <a:off x="3163634" y="4661779"/>
            <a:ext cx="2105284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Environment Services</a:t>
            </a:r>
          </a:p>
          <a:p>
            <a:pPr algn="ctr"/>
            <a:r>
              <a:rPr lang="en-US" sz="1200" b="1"/>
              <a:t>Up to 40% off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07D1D0-8EE0-46A8-955C-CB96B363676E}"/>
              </a:ext>
            </a:extLst>
          </p:cNvPr>
          <p:cNvSpPr txBox="1"/>
          <p:nvPr/>
        </p:nvSpPr>
        <p:spPr>
          <a:xfrm>
            <a:off x="9123743" y="1534903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Microscope Systems</a:t>
            </a:r>
          </a:p>
          <a:p>
            <a:pPr algn="ctr"/>
            <a:r>
              <a:rPr lang="en-US" sz="1200" b="1"/>
              <a:t>15% off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EB0D1C-6B0E-4F49-81F5-9AF494685FC9}"/>
              </a:ext>
            </a:extLst>
          </p:cNvPr>
          <p:cNvSpPr txBox="1"/>
          <p:nvPr/>
        </p:nvSpPr>
        <p:spPr>
          <a:xfrm>
            <a:off x="9123744" y="3618785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Professional Services</a:t>
            </a:r>
          </a:p>
          <a:p>
            <a:pPr algn="ctr"/>
            <a:r>
              <a:rPr lang="en-US" sz="1200" b="1"/>
              <a:t>10% off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7EB274-2FCF-44EC-BF7B-7A7E39982AEB}"/>
              </a:ext>
            </a:extLst>
          </p:cNvPr>
          <p:cNvSpPr txBox="1"/>
          <p:nvPr/>
        </p:nvSpPr>
        <p:spPr>
          <a:xfrm>
            <a:off x="9123744" y="4551389"/>
            <a:ext cx="2173797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Audit &amp; Compliance Software</a:t>
            </a:r>
          </a:p>
          <a:p>
            <a:pPr algn="ctr"/>
            <a:r>
              <a:rPr lang="en-US" sz="1200" b="1"/>
              <a:t>10-15% off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D4D65-87C0-4E72-B272-8B2A36EBC6FE}"/>
              </a:ext>
            </a:extLst>
          </p:cNvPr>
          <p:cNvSpPr txBox="1"/>
          <p:nvPr/>
        </p:nvSpPr>
        <p:spPr>
          <a:xfrm>
            <a:off x="9123743" y="2526062"/>
            <a:ext cx="2173798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Workwear &amp; Cleanroom Services</a:t>
            </a:r>
          </a:p>
          <a:p>
            <a:pPr algn="ctr"/>
            <a:r>
              <a:rPr lang="en-US" sz="1200" b="1"/>
              <a:t>30-50% off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945A3-2308-7F1C-0DB8-BC24F9CF1F27}"/>
              </a:ext>
            </a:extLst>
          </p:cNvPr>
          <p:cNvSpPr txBox="1"/>
          <p:nvPr/>
        </p:nvSpPr>
        <p:spPr>
          <a:xfrm>
            <a:off x="6915087" y="5879035"/>
            <a:ext cx="2650636" cy="646331"/>
          </a:xfrm>
          <a:prstGeom prst="rect">
            <a:avLst/>
          </a:prstGeom>
          <a:solidFill>
            <a:srgbClr val="07AFAA"/>
          </a:solidFill>
          <a:ln>
            <a:solidFill>
              <a:srgbClr val="07AFA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462E8D"/>
                </a:solidFill>
                <a:cs typeface="Arial"/>
              </a:rPr>
              <a:t>Learn More at bio.org/save. </a:t>
            </a:r>
            <a:endParaRPr lang="en-US" b="1">
              <a:solidFill>
                <a:srgbClr val="462E8D"/>
              </a:solidFill>
            </a:endParaRPr>
          </a:p>
        </p:txBody>
      </p:sp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59724E30-7CBD-41F6-9F85-160783573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9628" y="5694103"/>
            <a:ext cx="1871435" cy="83451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A257AF2-D3C4-B42A-2E41-2E847DC965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5" y="3347708"/>
            <a:ext cx="1862923" cy="10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0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5">
            <a:extLst>
              <a:ext uri="{FF2B5EF4-FFF2-40B4-BE49-F238E27FC236}">
                <a16:creationId xmlns:a16="http://schemas.microsoft.com/office/drawing/2014/main" id="{EC754414-975C-417C-9A86-D3B0EDF32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371" y="320187"/>
            <a:ext cx="11593258" cy="746592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Exclusive Discounts and Benefits for [AFFILIATE] Members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5402B4-6076-4162-8FF2-396AF5585F3E}"/>
              </a:ext>
            </a:extLst>
          </p:cNvPr>
          <p:cNvSpPr txBox="1"/>
          <p:nvPr/>
        </p:nvSpPr>
        <p:spPr>
          <a:xfrm>
            <a:off x="3168587" y="1540636"/>
            <a:ext cx="2437380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Payroll, Benefits &amp; HR</a:t>
            </a:r>
          </a:p>
          <a:p>
            <a:pPr algn="ctr"/>
            <a:r>
              <a:rPr lang="en-US" sz="1200" b="1"/>
              <a:t>Up to 25% off &amp; Waived Fees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6ACAB3-2DBD-4795-9325-690FE277C55F}"/>
              </a:ext>
            </a:extLst>
          </p:cNvPr>
          <p:cNvSpPr txBox="1"/>
          <p:nvPr/>
        </p:nvSpPr>
        <p:spPr>
          <a:xfrm>
            <a:off x="3163634" y="3596598"/>
            <a:ext cx="2443105" cy="646331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P2C, Clinical Trial, Cyber Insurance</a:t>
            </a:r>
          </a:p>
          <a:p>
            <a:pPr algn="ctr"/>
            <a:r>
              <a:rPr lang="en-US" sz="1200" b="1"/>
              <a:t>10% Premium Credit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DD2EF0-E4D7-481F-9C36-B317BC78E180}"/>
              </a:ext>
            </a:extLst>
          </p:cNvPr>
          <p:cNvSpPr txBox="1"/>
          <p:nvPr/>
        </p:nvSpPr>
        <p:spPr>
          <a:xfrm>
            <a:off x="3163634" y="5652561"/>
            <a:ext cx="2443105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Small Group Health Insurance</a:t>
            </a:r>
          </a:p>
          <a:p>
            <a:pPr algn="ctr"/>
            <a:r>
              <a:rPr lang="en-US" sz="1200" b="1"/>
              <a:t>Competitive Premiums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27D972-A14F-498F-B77D-ABBF1453234B}"/>
              </a:ext>
            </a:extLst>
          </p:cNvPr>
          <p:cNvSpPr txBox="1"/>
          <p:nvPr/>
        </p:nvSpPr>
        <p:spPr>
          <a:xfrm>
            <a:off x="3163633" y="2597060"/>
            <a:ext cx="2433861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Executive Liability Insurance</a:t>
            </a:r>
          </a:p>
          <a:p>
            <a:pPr algn="ctr"/>
            <a:r>
              <a:rPr lang="en-US" sz="1200" b="1"/>
              <a:t>Competitive Premiums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8092E4-C663-482C-8CF0-B144481F14A5}"/>
              </a:ext>
            </a:extLst>
          </p:cNvPr>
          <p:cNvSpPr txBox="1"/>
          <p:nvPr/>
        </p:nvSpPr>
        <p:spPr>
          <a:xfrm>
            <a:off x="3163633" y="4661779"/>
            <a:ext cx="2433861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Human Capital Solutions</a:t>
            </a:r>
          </a:p>
          <a:p>
            <a:pPr algn="ctr"/>
            <a:r>
              <a:rPr lang="en-US" sz="1200" b="1"/>
              <a:t>7.5-10% discount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07D1D0-8EE0-46A8-955C-CB96B363676E}"/>
              </a:ext>
            </a:extLst>
          </p:cNvPr>
          <p:cNvSpPr txBox="1"/>
          <p:nvPr/>
        </p:nvSpPr>
        <p:spPr>
          <a:xfrm>
            <a:off x="9123743" y="1534903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Office Supplies</a:t>
            </a:r>
          </a:p>
          <a:p>
            <a:pPr algn="ctr"/>
            <a:r>
              <a:rPr lang="en-US" sz="1200" b="1" dirty="0"/>
              <a:t>Up to 75% off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EB0D1C-6B0E-4F49-81F5-9AF494685FC9}"/>
              </a:ext>
            </a:extLst>
          </p:cNvPr>
          <p:cNvSpPr txBox="1"/>
          <p:nvPr/>
        </p:nvSpPr>
        <p:spPr>
          <a:xfrm>
            <a:off x="9123744" y="3618785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Secure Document Sharing</a:t>
            </a:r>
          </a:p>
          <a:p>
            <a:pPr algn="ctr"/>
            <a:r>
              <a:rPr lang="en-US" sz="1200" b="1"/>
              <a:t>Minimum 20% off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7EB274-2FCF-44EC-BF7B-7A7E39982AEB}"/>
              </a:ext>
            </a:extLst>
          </p:cNvPr>
          <p:cNvSpPr txBox="1"/>
          <p:nvPr/>
        </p:nvSpPr>
        <p:spPr>
          <a:xfrm>
            <a:off x="9123744" y="4795692"/>
            <a:ext cx="2173797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Moving &amp; Storage</a:t>
            </a:r>
          </a:p>
          <a:p>
            <a:pPr algn="ctr"/>
            <a:r>
              <a:rPr lang="en-US" sz="1200" b="1"/>
              <a:t>Up to 65% off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CD4D65-87C0-4E72-B272-8B2A36EBC6FE}"/>
              </a:ext>
            </a:extLst>
          </p:cNvPr>
          <p:cNvSpPr txBox="1"/>
          <p:nvPr/>
        </p:nvSpPr>
        <p:spPr>
          <a:xfrm>
            <a:off x="9123743" y="2613269"/>
            <a:ext cx="2173798" cy="461665"/>
          </a:xfrm>
          <a:prstGeom prst="rect">
            <a:avLst/>
          </a:prstGeom>
          <a:noFill/>
          <a:ln>
            <a:solidFill>
              <a:srgbClr val="07AF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Shipping</a:t>
            </a:r>
          </a:p>
          <a:p>
            <a:pPr algn="ctr"/>
            <a:r>
              <a:rPr lang="en-US" sz="1200" b="1"/>
              <a:t>Up to 70% off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1CF5941-0B01-44DC-9B77-7FD38815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99" y="3618785"/>
            <a:ext cx="15572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5AE1D101-0DE4-44A6-AC64-5651A916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19" y="2454950"/>
            <a:ext cx="1235381" cy="7842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06B0A7-BB99-4F84-B670-AC702414A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4" y="5700513"/>
            <a:ext cx="2062666" cy="3657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6AA502-B67B-4713-B98D-384245CD1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5" y="2484628"/>
            <a:ext cx="2097194" cy="1114925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B5D4045E-FC79-4723-8706-BBEA49A39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0" y="1394779"/>
            <a:ext cx="1174702" cy="914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E5B2BA-22C5-465A-85D0-760D428BD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5" y="4482382"/>
            <a:ext cx="2190777" cy="10347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81183C-D048-47AE-BADA-19DC7CF82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4" y="3825108"/>
            <a:ext cx="2389735" cy="241809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02CFD503-AEC1-4A60-8870-BD44699B2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99" y="4715979"/>
            <a:ext cx="1761079" cy="6400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AA54EE-A7D1-4DC7-BE70-C944B6FEA758}"/>
              </a:ext>
            </a:extLst>
          </p:cNvPr>
          <p:cNvSpPr txBox="1"/>
          <p:nvPr/>
        </p:nvSpPr>
        <p:spPr>
          <a:xfrm>
            <a:off x="6915087" y="5879035"/>
            <a:ext cx="2650636" cy="646331"/>
          </a:xfrm>
          <a:prstGeom prst="rect">
            <a:avLst/>
          </a:prstGeom>
          <a:solidFill>
            <a:srgbClr val="07AFAA"/>
          </a:solidFill>
          <a:ln>
            <a:solidFill>
              <a:srgbClr val="07AFAA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462E8D"/>
                </a:solidFill>
                <a:cs typeface="Arial"/>
              </a:rPr>
              <a:t>Learn More at bio.org/save. </a:t>
            </a:r>
            <a:endParaRPr lang="en-US" b="1">
              <a:solidFill>
                <a:srgbClr val="462E8D"/>
              </a:solidFill>
            </a:endParaRPr>
          </a:p>
        </p:txBody>
      </p:sp>
      <p:pic>
        <p:nvPicPr>
          <p:cNvPr id="41" name="Picture 40" descr="Text&#10;&#10;Description automatically generated with medium confidence">
            <a:extLst>
              <a:ext uri="{FF2B5EF4-FFF2-40B4-BE49-F238E27FC236}">
                <a16:creationId xmlns:a16="http://schemas.microsoft.com/office/drawing/2014/main" id="{B277E23D-E64C-4B54-B13E-D83747C2CB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628" y="5694103"/>
            <a:ext cx="1871435" cy="83451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5282376-4547-024D-C782-F0267B09B3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99" y="1394779"/>
            <a:ext cx="1644850" cy="5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493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BIO colors 2">
      <a:dk1>
        <a:srgbClr val="462E8D"/>
      </a:dk1>
      <a:lt1>
        <a:srgbClr val="FFFFFF"/>
      </a:lt1>
      <a:dk2>
        <a:srgbClr val="555759"/>
      </a:dk2>
      <a:lt2>
        <a:srgbClr val="F8F8F8"/>
      </a:lt2>
      <a:accent1>
        <a:srgbClr val="1B79B8"/>
      </a:accent1>
      <a:accent2>
        <a:srgbClr val="C6C8C8"/>
      </a:accent2>
      <a:accent3>
        <a:srgbClr val="028341"/>
      </a:accent3>
      <a:accent4>
        <a:srgbClr val="FED109"/>
      </a:accent4>
      <a:accent5>
        <a:srgbClr val="CE202F"/>
      </a:accent5>
      <a:accent6>
        <a:srgbClr val="F2E3B1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-PowerPoint-8-21" id="{17F75552-8C6C-4021-984A-235FE1C9F9FC}" vid="{65CB0EB9-1BAA-4840-822D-CCA61779CD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83bf15-9177-43df-8c46-8a0818524855">
      <UserInfo>
        <DisplayName>Tamy Dalal</DisplayName>
        <AccountId>12</AccountId>
        <AccountType/>
      </UserInfo>
    </SharedWithUsers>
    <lcf76f155ced4ddcb4097134ff3c332f xmlns="506a5f26-c591-47bf-9503-f2b25c339d7b">
      <Terms xmlns="http://schemas.microsoft.com/office/infopath/2007/PartnerControls"/>
    </lcf76f155ced4ddcb4097134ff3c332f>
    <TaxCatchAll xmlns="d283bf15-9177-43df-8c46-8a08185248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A6F60A88184B9EB3E10E019544DC" ma:contentTypeVersion="16" ma:contentTypeDescription="Create a new document." ma:contentTypeScope="" ma:versionID="dfa570aa4479e0c0bbabc8edc9264252">
  <xsd:schema xmlns:xsd="http://www.w3.org/2001/XMLSchema" xmlns:xs="http://www.w3.org/2001/XMLSchema" xmlns:p="http://schemas.microsoft.com/office/2006/metadata/properties" xmlns:ns2="506a5f26-c591-47bf-9503-f2b25c339d7b" xmlns:ns3="d283bf15-9177-43df-8c46-8a0818524855" targetNamespace="http://schemas.microsoft.com/office/2006/metadata/properties" ma:root="true" ma:fieldsID="5533828ca14f5a8d9fe1940ea03d0dbc" ns2:_="" ns3:_="">
    <xsd:import namespace="506a5f26-c591-47bf-9503-f2b25c339d7b"/>
    <xsd:import namespace="d283bf15-9177-43df-8c46-8a0818524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5f26-c591-47bf-9503-f2b25c339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71832c-c563-4ecd-86ce-abb25da32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f15-9177-43df-8c46-8a0818524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7d893a-ebe1-4363-96fe-a20e3de2db45}" ma:internalName="TaxCatchAll" ma:showField="CatchAllData" ma:web="d283bf15-9177-43df-8c46-8a0818524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5D4AA3-68BD-4715-89FC-413835864D2D}">
  <ds:schemaRefs>
    <ds:schemaRef ds:uri="d283bf15-9177-43df-8c46-8a0818524855"/>
    <ds:schemaRef ds:uri="http://schemas.microsoft.com/office/2006/metadata/properties"/>
    <ds:schemaRef ds:uri="http://schemas.microsoft.com/office/infopath/2007/PartnerControls"/>
    <ds:schemaRef ds:uri="506a5f26-c591-47bf-9503-f2b25c339d7b"/>
  </ds:schemaRefs>
</ds:datastoreItem>
</file>

<file path=customXml/itemProps2.xml><?xml version="1.0" encoding="utf-8"?>
<ds:datastoreItem xmlns:ds="http://schemas.openxmlformats.org/officeDocument/2006/customXml" ds:itemID="{35BF7166-4041-4F8F-A106-2D84FFDD81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5f26-c591-47bf-9503-f2b25c339d7b"/>
    <ds:schemaRef ds:uri="d283bf15-9177-43df-8c46-8a08185248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D38CC-A2FC-421A-9616-2BF1F67C1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201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Next LT Pro</vt:lpstr>
      <vt:lpstr>Calibri</vt:lpstr>
      <vt:lpstr>Courier New</vt:lpstr>
      <vt:lpstr>Wingdings</vt:lpstr>
      <vt:lpstr>PrismaticVTI</vt:lpstr>
      <vt:lpstr>[STATE AFFILIATE] Member Exclusive  Cost-Savings Program</vt:lpstr>
      <vt:lpstr>Exclusive Discounts and Benefits for [AFFILIATE] Members </vt:lpstr>
      <vt:lpstr>Exclusive Discounts and Benefits for [AFFILIATE] Members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Business Solutions® Program Partners</dc:title>
  <dc:creator>Bob Dearth</dc:creator>
  <cp:lastModifiedBy>Dalexi Carrillo</cp:lastModifiedBy>
  <cp:revision>10</cp:revision>
  <dcterms:created xsi:type="dcterms:W3CDTF">2022-04-19T13:53:30Z</dcterms:created>
  <dcterms:modified xsi:type="dcterms:W3CDTF">2022-11-10T19:39:11Z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0x010100307CA6F60A88184B9EB3E10E019544DC</vt:lpwstr>
  </property>
  <property fmtid="{D5CDD505-2E9C-101B-9397-08002B2CF9AE}" pid="3" name="MediaServiceImageTags">
    <vt:lpwstr/>
  </property>
</Properties>
</file>