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61" r:id="rId5"/>
    <p:sldId id="262" r:id="rId6"/>
    <p:sldId id="268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FAA"/>
    <a:srgbClr val="462E8D"/>
    <a:srgbClr val="55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y Dalal" userId="0d22d878-4736-4a3b-9337-3882e7a53826" providerId="ADAL" clId="{9A2FDC6C-9A9F-424D-AB2D-1E111418A9AD}"/>
    <pc:docChg chg="undo custSel addSld delSld modSld sldOrd">
      <pc:chgData name="Tamy Dalal" userId="0d22d878-4736-4a3b-9337-3882e7a53826" providerId="ADAL" clId="{9A2FDC6C-9A9F-424D-AB2D-1E111418A9AD}" dt="2023-03-23T13:20:09.937" v="32"/>
      <pc:docMkLst>
        <pc:docMk/>
      </pc:docMkLst>
      <pc:sldChg chg="modSp mod">
        <pc:chgData name="Tamy Dalal" userId="0d22d878-4736-4a3b-9337-3882e7a53826" providerId="ADAL" clId="{9A2FDC6C-9A9F-424D-AB2D-1E111418A9AD}" dt="2023-03-23T13:14:31.320" v="8" actId="13926"/>
        <pc:sldMkLst>
          <pc:docMk/>
          <pc:sldMk cId="4125776707" sldId="259"/>
        </pc:sldMkLst>
        <pc:spChg chg="mod">
          <ac:chgData name="Tamy Dalal" userId="0d22d878-4736-4a3b-9337-3882e7a53826" providerId="ADAL" clId="{9A2FDC6C-9A9F-424D-AB2D-1E111418A9AD}" dt="2023-03-23T13:14:31.320" v="8" actId="13926"/>
          <ac:spMkLst>
            <pc:docMk/>
            <pc:sldMk cId="4125776707" sldId="259"/>
            <ac:spMk id="13" creationId="{C96BED31-C3D4-41BA-441C-ED80E52B91F3}"/>
          </ac:spMkLst>
        </pc:spChg>
      </pc:sldChg>
      <pc:sldChg chg="ord">
        <pc:chgData name="Tamy Dalal" userId="0d22d878-4736-4a3b-9337-3882e7a53826" providerId="ADAL" clId="{9A2FDC6C-9A9F-424D-AB2D-1E111418A9AD}" dt="2023-03-23T13:20:09.937" v="32"/>
        <pc:sldMkLst>
          <pc:docMk/>
          <pc:sldMk cId="1165357112" sldId="260"/>
        </pc:sldMkLst>
      </pc:sldChg>
      <pc:sldChg chg="modSp new del mod">
        <pc:chgData name="Tamy Dalal" userId="0d22d878-4736-4a3b-9337-3882e7a53826" providerId="ADAL" clId="{9A2FDC6C-9A9F-424D-AB2D-1E111418A9AD}" dt="2023-03-21T17:41:59.170" v="7" actId="47"/>
        <pc:sldMkLst>
          <pc:docMk/>
          <pc:sldMk cId="3771463577" sldId="269"/>
        </pc:sldMkLst>
        <pc:spChg chg="mod">
          <ac:chgData name="Tamy Dalal" userId="0d22d878-4736-4a3b-9337-3882e7a53826" providerId="ADAL" clId="{9A2FDC6C-9A9F-424D-AB2D-1E111418A9AD}" dt="2023-03-21T17:41:42.759" v="6"/>
          <ac:spMkLst>
            <pc:docMk/>
            <pc:sldMk cId="3771463577" sldId="269"/>
            <ac:spMk id="3" creationId="{60197F8E-7864-DFA7-2254-C0F6B3E7D49E}"/>
          </ac:spMkLst>
        </pc:spChg>
      </pc:sldChg>
      <pc:sldChg chg="modSp add mod">
        <pc:chgData name="Tamy Dalal" userId="0d22d878-4736-4a3b-9337-3882e7a53826" providerId="ADAL" clId="{9A2FDC6C-9A9F-424D-AB2D-1E111418A9AD}" dt="2023-03-23T13:17:47.626" v="30" actId="20577"/>
        <pc:sldMkLst>
          <pc:docMk/>
          <pc:sldMk cId="75505373" sldId="270"/>
        </pc:sldMkLst>
        <pc:spChg chg="mod">
          <ac:chgData name="Tamy Dalal" userId="0d22d878-4736-4a3b-9337-3882e7a53826" providerId="ADAL" clId="{9A2FDC6C-9A9F-424D-AB2D-1E111418A9AD}" dt="2023-03-23T13:17:47.626" v="30" actId="20577"/>
          <ac:spMkLst>
            <pc:docMk/>
            <pc:sldMk cId="75505373" sldId="270"/>
            <ac:spMk id="9" creationId="{4E5A4230-9422-2480-5EA5-941AE93EE90B}"/>
          </ac:spMkLst>
        </pc:spChg>
        <pc:spChg chg="mod">
          <ac:chgData name="Tamy Dalal" userId="0d22d878-4736-4a3b-9337-3882e7a53826" providerId="ADAL" clId="{9A2FDC6C-9A9F-424D-AB2D-1E111418A9AD}" dt="2023-03-23T13:16:22.704" v="18" actId="20577"/>
          <ac:spMkLst>
            <pc:docMk/>
            <pc:sldMk cId="75505373" sldId="270"/>
            <ac:spMk id="10" creationId="{A27FB3EE-2F7E-D313-44A4-0DD8747CD8F5}"/>
          </ac:spMkLst>
        </pc:spChg>
        <pc:spChg chg="mod">
          <ac:chgData name="Tamy Dalal" userId="0d22d878-4736-4a3b-9337-3882e7a53826" providerId="ADAL" clId="{9A2FDC6C-9A9F-424D-AB2D-1E111418A9AD}" dt="2023-03-23T13:17:34.983" v="22" actId="1076"/>
          <ac:spMkLst>
            <pc:docMk/>
            <pc:sldMk cId="75505373" sldId="270"/>
            <ac:spMk id="23" creationId="{B81BDFBB-326B-C520-BA57-366620A7E41F}"/>
          </ac:spMkLst>
        </pc:spChg>
      </pc:sldChg>
    </pc:docChg>
  </pc:docChgLst>
  <pc:docChgLst>
    <pc:chgData name="Dalexi Carrillo" userId="a309c171-6e0e-4f5d-b2e0-98aeff72c486" providerId="ADAL" clId="{2C5D6CBB-CE8B-4BEC-B6CD-3FFFC874B3E8}"/>
    <pc:docChg chg="custSel delSld modSld delMainMaster">
      <pc:chgData name="Dalexi Carrillo" userId="a309c171-6e0e-4f5d-b2e0-98aeff72c486" providerId="ADAL" clId="{2C5D6CBB-CE8B-4BEC-B6CD-3FFFC874B3E8}" dt="2023-12-21T18:38:27.046" v="238" actId="20577"/>
      <pc:docMkLst>
        <pc:docMk/>
      </pc:docMkLst>
      <pc:sldChg chg="del">
        <pc:chgData name="Dalexi Carrillo" userId="a309c171-6e0e-4f5d-b2e0-98aeff72c486" providerId="ADAL" clId="{2C5D6CBB-CE8B-4BEC-B6CD-3FFFC874B3E8}" dt="2023-12-21T18:35:46.730" v="230" actId="47"/>
        <pc:sldMkLst>
          <pc:docMk/>
          <pc:sldMk cId="4125776707" sldId="259"/>
        </pc:sldMkLst>
      </pc:sldChg>
      <pc:sldChg chg="del">
        <pc:chgData name="Dalexi Carrillo" userId="a309c171-6e0e-4f5d-b2e0-98aeff72c486" providerId="ADAL" clId="{2C5D6CBB-CE8B-4BEC-B6CD-3FFFC874B3E8}" dt="2023-12-21T18:35:46.213" v="229" actId="47"/>
        <pc:sldMkLst>
          <pc:docMk/>
          <pc:sldMk cId="1165357112" sldId="260"/>
        </pc:sldMkLst>
      </pc:sldChg>
      <pc:sldChg chg="delSp modSp mod">
        <pc:chgData name="Dalexi Carrillo" userId="a309c171-6e0e-4f5d-b2e0-98aeff72c486" providerId="ADAL" clId="{2C5D6CBB-CE8B-4BEC-B6CD-3FFFC874B3E8}" dt="2023-12-21T18:38:27.046" v="238" actId="20577"/>
        <pc:sldMkLst>
          <pc:docMk/>
          <pc:sldMk cId="368437187" sldId="264"/>
        </pc:sldMkLst>
        <pc:spChg chg="mod">
          <ac:chgData name="Dalexi Carrillo" userId="a309c171-6e0e-4f5d-b2e0-98aeff72c486" providerId="ADAL" clId="{2C5D6CBB-CE8B-4BEC-B6CD-3FFFC874B3E8}" dt="2023-12-21T18:38:27.046" v="238" actId="20577"/>
          <ac:spMkLst>
            <pc:docMk/>
            <pc:sldMk cId="368437187" sldId="264"/>
            <ac:spMk id="3" creationId="{E4F46A97-49FC-8AB2-7CFB-52EAB95573BF}"/>
          </ac:spMkLst>
        </pc:spChg>
        <pc:picChg chg="mod">
          <ac:chgData name="Dalexi Carrillo" userId="a309c171-6e0e-4f5d-b2e0-98aeff72c486" providerId="ADAL" clId="{2C5D6CBB-CE8B-4BEC-B6CD-3FFFC874B3E8}" dt="2023-12-21T18:32:55.934" v="7" actId="1076"/>
          <ac:picMkLst>
            <pc:docMk/>
            <pc:sldMk cId="368437187" sldId="264"/>
            <ac:picMk id="5" creationId="{F4647253-67D5-E178-CB8D-819484BCB793}"/>
          </ac:picMkLst>
        </pc:picChg>
        <pc:picChg chg="mod">
          <ac:chgData name="Dalexi Carrillo" userId="a309c171-6e0e-4f5d-b2e0-98aeff72c486" providerId="ADAL" clId="{2C5D6CBB-CE8B-4BEC-B6CD-3FFFC874B3E8}" dt="2023-12-21T18:38:07.050" v="234" actId="1076"/>
          <ac:picMkLst>
            <pc:docMk/>
            <pc:sldMk cId="368437187" sldId="264"/>
            <ac:picMk id="7" creationId="{D54A846B-0AF3-6039-F62D-356BE5436D20}"/>
          </ac:picMkLst>
        </pc:picChg>
        <pc:picChg chg="mod">
          <ac:chgData name="Dalexi Carrillo" userId="a309c171-6e0e-4f5d-b2e0-98aeff72c486" providerId="ADAL" clId="{2C5D6CBB-CE8B-4BEC-B6CD-3FFFC874B3E8}" dt="2023-12-21T18:37:51.665" v="233" actId="1076"/>
          <ac:picMkLst>
            <pc:docMk/>
            <pc:sldMk cId="368437187" sldId="264"/>
            <ac:picMk id="9" creationId="{0A99C319-1D30-6F76-D650-5755ECEC1946}"/>
          </ac:picMkLst>
        </pc:picChg>
        <pc:picChg chg="del">
          <ac:chgData name="Dalexi Carrillo" userId="a309c171-6e0e-4f5d-b2e0-98aeff72c486" providerId="ADAL" clId="{2C5D6CBB-CE8B-4BEC-B6CD-3FFFC874B3E8}" dt="2023-12-21T18:32:43.683" v="4" actId="478"/>
          <ac:picMkLst>
            <pc:docMk/>
            <pc:sldMk cId="368437187" sldId="264"/>
            <ac:picMk id="11" creationId="{BCD5B7D5-925D-FB55-89E4-B5EF02A3D3C3}"/>
          </ac:picMkLst>
        </pc:picChg>
      </pc:sldChg>
      <pc:sldChg chg="modSp mod">
        <pc:chgData name="Dalexi Carrillo" userId="a309c171-6e0e-4f5d-b2e0-98aeff72c486" providerId="ADAL" clId="{2C5D6CBB-CE8B-4BEC-B6CD-3FFFC874B3E8}" dt="2023-12-21T18:35:31.417" v="227" actId="1076"/>
        <pc:sldMkLst>
          <pc:docMk/>
          <pc:sldMk cId="3680072536" sldId="265"/>
        </pc:sldMkLst>
        <pc:spChg chg="mod">
          <ac:chgData name="Dalexi Carrillo" userId="a309c171-6e0e-4f5d-b2e0-98aeff72c486" providerId="ADAL" clId="{2C5D6CBB-CE8B-4BEC-B6CD-3FFFC874B3E8}" dt="2023-12-21T18:35:15.210" v="198" actId="14100"/>
          <ac:spMkLst>
            <pc:docMk/>
            <pc:sldMk cId="3680072536" sldId="265"/>
            <ac:spMk id="3" creationId="{23796CF6-BC1A-BA78-C321-2532EC8468EA}"/>
          </ac:spMkLst>
        </pc:spChg>
        <pc:picChg chg="mod">
          <ac:chgData name="Dalexi Carrillo" userId="a309c171-6e0e-4f5d-b2e0-98aeff72c486" providerId="ADAL" clId="{2C5D6CBB-CE8B-4BEC-B6CD-3FFFC874B3E8}" dt="2023-12-21T18:35:29.312" v="226" actId="1076"/>
          <ac:picMkLst>
            <pc:docMk/>
            <pc:sldMk cId="3680072536" sldId="265"/>
            <ac:picMk id="5" creationId="{FBDC0C3B-DCF5-E082-CC90-2B05B9B98018}"/>
          </ac:picMkLst>
        </pc:picChg>
        <pc:picChg chg="mod">
          <ac:chgData name="Dalexi Carrillo" userId="a309c171-6e0e-4f5d-b2e0-98aeff72c486" providerId="ADAL" clId="{2C5D6CBB-CE8B-4BEC-B6CD-3FFFC874B3E8}" dt="2023-12-21T18:35:23.215" v="224" actId="1035"/>
          <ac:picMkLst>
            <pc:docMk/>
            <pc:sldMk cId="3680072536" sldId="265"/>
            <ac:picMk id="7" creationId="{D3A66CBE-9B9E-F7FD-02DB-49C2A2C91005}"/>
          </ac:picMkLst>
        </pc:picChg>
        <pc:picChg chg="mod">
          <ac:chgData name="Dalexi Carrillo" userId="a309c171-6e0e-4f5d-b2e0-98aeff72c486" providerId="ADAL" clId="{2C5D6CBB-CE8B-4BEC-B6CD-3FFFC874B3E8}" dt="2023-12-21T18:35:23.215" v="224" actId="1035"/>
          <ac:picMkLst>
            <pc:docMk/>
            <pc:sldMk cId="3680072536" sldId="265"/>
            <ac:picMk id="11" creationId="{3A616BAC-F00B-072D-5A96-860A91238CDE}"/>
          </ac:picMkLst>
        </pc:picChg>
        <pc:picChg chg="mod">
          <ac:chgData name="Dalexi Carrillo" userId="a309c171-6e0e-4f5d-b2e0-98aeff72c486" providerId="ADAL" clId="{2C5D6CBB-CE8B-4BEC-B6CD-3FFFC874B3E8}" dt="2023-12-21T18:35:23.215" v="224" actId="1035"/>
          <ac:picMkLst>
            <pc:docMk/>
            <pc:sldMk cId="3680072536" sldId="265"/>
            <ac:picMk id="13" creationId="{DACF3DF8-19E4-ECC7-C4D3-8C8631F51391}"/>
          </ac:picMkLst>
        </pc:picChg>
        <pc:picChg chg="mod">
          <ac:chgData name="Dalexi Carrillo" userId="a309c171-6e0e-4f5d-b2e0-98aeff72c486" providerId="ADAL" clId="{2C5D6CBB-CE8B-4BEC-B6CD-3FFFC874B3E8}" dt="2023-12-21T18:35:27.115" v="225" actId="1076"/>
          <ac:picMkLst>
            <pc:docMk/>
            <pc:sldMk cId="3680072536" sldId="265"/>
            <ac:picMk id="15" creationId="{082B0E72-76EE-6C40-F2C3-142178046B80}"/>
          </ac:picMkLst>
        </pc:picChg>
        <pc:picChg chg="mod">
          <ac:chgData name="Dalexi Carrillo" userId="a309c171-6e0e-4f5d-b2e0-98aeff72c486" providerId="ADAL" clId="{2C5D6CBB-CE8B-4BEC-B6CD-3FFFC874B3E8}" dt="2023-12-21T18:35:31.417" v="227" actId="1076"/>
          <ac:picMkLst>
            <pc:docMk/>
            <pc:sldMk cId="3680072536" sldId="265"/>
            <ac:picMk id="17" creationId="{8A83830F-4084-72DA-EE45-437BB775D153}"/>
          </ac:picMkLst>
        </pc:picChg>
      </pc:sldChg>
      <pc:sldChg chg="del">
        <pc:chgData name="Dalexi Carrillo" userId="a309c171-6e0e-4f5d-b2e0-98aeff72c486" providerId="ADAL" clId="{2C5D6CBB-CE8B-4BEC-B6CD-3FFFC874B3E8}" dt="2023-12-21T18:35:44.704" v="228" actId="47"/>
        <pc:sldMkLst>
          <pc:docMk/>
          <pc:sldMk cId="0" sldId="266"/>
        </pc:sldMkLst>
      </pc:sldChg>
      <pc:sldChg chg="del">
        <pc:chgData name="Dalexi Carrillo" userId="a309c171-6e0e-4f5d-b2e0-98aeff72c486" providerId="ADAL" clId="{2C5D6CBB-CE8B-4BEC-B6CD-3FFFC874B3E8}" dt="2023-12-21T18:35:44.704" v="228" actId="47"/>
        <pc:sldMkLst>
          <pc:docMk/>
          <pc:sldMk cId="0" sldId="267"/>
        </pc:sldMkLst>
      </pc:sldChg>
      <pc:sldChg chg="del">
        <pc:chgData name="Dalexi Carrillo" userId="a309c171-6e0e-4f5d-b2e0-98aeff72c486" providerId="ADAL" clId="{2C5D6CBB-CE8B-4BEC-B6CD-3FFFC874B3E8}" dt="2023-12-21T18:35:47.107" v="231" actId="47"/>
        <pc:sldMkLst>
          <pc:docMk/>
          <pc:sldMk cId="1819186333" sldId="269"/>
        </pc:sldMkLst>
      </pc:sldChg>
      <pc:sldChg chg="del">
        <pc:chgData name="Dalexi Carrillo" userId="a309c171-6e0e-4f5d-b2e0-98aeff72c486" providerId="ADAL" clId="{2C5D6CBB-CE8B-4BEC-B6CD-3FFFC874B3E8}" dt="2023-12-21T18:35:47.703" v="232" actId="47"/>
        <pc:sldMkLst>
          <pc:docMk/>
          <pc:sldMk cId="75505373" sldId="270"/>
        </pc:sldMkLst>
      </pc:sldChg>
      <pc:sldMasterChg chg="del delSldLayout">
        <pc:chgData name="Dalexi Carrillo" userId="a309c171-6e0e-4f5d-b2e0-98aeff72c486" providerId="ADAL" clId="{2C5D6CBB-CE8B-4BEC-B6CD-3FFFC874B3E8}" dt="2023-12-21T18:35:44.704" v="228" actId="47"/>
        <pc:sldMasterMkLst>
          <pc:docMk/>
          <pc:sldMasterMk cId="2271723804" sldId="2147483681"/>
        </pc:sldMasterMkLst>
        <pc:sldLayoutChg chg="del">
          <pc:chgData name="Dalexi Carrillo" userId="a309c171-6e0e-4f5d-b2e0-98aeff72c486" providerId="ADAL" clId="{2C5D6CBB-CE8B-4BEC-B6CD-3FFFC874B3E8}" dt="2023-12-21T18:35:44.704" v="228" actId="47"/>
          <pc:sldLayoutMkLst>
            <pc:docMk/>
            <pc:sldMasterMk cId="2271723804" sldId="2147483681"/>
            <pc:sldLayoutMk cId="3457983069" sldId="2147483682"/>
          </pc:sldLayoutMkLst>
        </pc:sldLayoutChg>
        <pc:sldLayoutChg chg="del">
          <pc:chgData name="Dalexi Carrillo" userId="a309c171-6e0e-4f5d-b2e0-98aeff72c486" providerId="ADAL" clId="{2C5D6CBB-CE8B-4BEC-B6CD-3FFFC874B3E8}" dt="2023-12-21T18:35:44.704" v="228" actId="47"/>
          <pc:sldLayoutMkLst>
            <pc:docMk/>
            <pc:sldMasterMk cId="2271723804" sldId="2147483681"/>
            <pc:sldLayoutMk cId="1115188321" sldId="2147483683"/>
          </pc:sldLayoutMkLst>
        </pc:sldLayoutChg>
        <pc:sldLayoutChg chg="del">
          <pc:chgData name="Dalexi Carrillo" userId="a309c171-6e0e-4f5d-b2e0-98aeff72c486" providerId="ADAL" clId="{2C5D6CBB-CE8B-4BEC-B6CD-3FFFC874B3E8}" dt="2023-12-21T18:35:44.704" v="228" actId="47"/>
          <pc:sldLayoutMkLst>
            <pc:docMk/>
            <pc:sldMasterMk cId="2271723804" sldId="2147483681"/>
            <pc:sldLayoutMk cId="2123593737" sldId="2147483684"/>
          </pc:sldLayoutMkLst>
        </pc:sldLayoutChg>
        <pc:sldLayoutChg chg="del">
          <pc:chgData name="Dalexi Carrillo" userId="a309c171-6e0e-4f5d-b2e0-98aeff72c486" providerId="ADAL" clId="{2C5D6CBB-CE8B-4BEC-B6CD-3FFFC874B3E8}" dt="2023-12-21T18:35:44.704" v="228" actId="47"/>
          <pc:sldLayoutMkLst>
            <pc:docMk/>
            <pc:sldMasterMk cId="2271723804" sldId="2147483681"/>
            <pc:sldLayoutMk cId="3405691428" sldId="2147483685"/>
          </pc:sldLayoutMkLst>
        </pc:sldLayoutChg>
        <pc:sldLayoutChg chg="del">
          <pc:chgData name="Dalexi Carrillo" userId="a309c171-6e0e-4f5d-b2e0-98aeff72c486" providerId="ADAL" clId="{2C5D6CBB-CE8B-4BEC-B6CD-3FFFC874B3E8}" dt="2023-12-21T18:35:44.704" v="228" actId="47"/>
          <pc:sldLayoutMkLst>
            <pc:docMk/>
            <pc:sldMasterMk cId="2271723804" sldId="2147483681"/>
            <pc:sldLayoutMk cId="2394207020" sldId="2147483686"/>
          </pc:sldLayoutMkLst>
        </pc:sldLayoutChg>
        <pc:sldLayoutChg chg="del">
          <pc:chgData name="Dalexi Carrillo" userId="a309c171-6e0e-4f5d-b2e0-98aeff72c486" providerId="ADAL" clId="{2C5D6CBB-CE8B-4BEC-B6CD-3FFFC874B3E8}" dt="2023-12-21T18:35:44.704" v="228" actId="47"/>
          <pc:sldLayoutMkLst>
            <pc:docMk/>
            <pc:sldMasterMk cId="2271723804" sldId="2147483681"/>
            <pc:sldLayoutMk cId="751917046" sldId="2147483687"/>
          </pc:sldLayoutMkLst>
        </pc:sldLayoutChg>
      </pc:sldMasterChg>
    </pc:docChg>
  </pc:docChgLst>
  <pc:docChgLst>
    <pc:chgData name="Dalexi Carrillo" userId="a309c171-6e0e-4f5d-b2e0-98aeff72c486" providerId="ADAL" clId="{20A1BD47-933F-4EAC-A2BC-26EBDC88E170}"/>
    <pc:docChg chg="delSld modSld">
      <pc:chgData name="Dalexi Carrillo" userId="a309c171-6e0e-4f5d-b2e0-98aeff72c486" providerId="ADAL" clId="{20A1BD47-933F-4EAC-A2BC-26EBDC88E170}" dt="2023-02-27T21:36:23.723" v="20" actId="20577"/>
      <pc:docMkLst>
        <pc:docMk/>
      </pc:docMkLst>
      <pc:sldChg chg="modSp mod">
        <pc:chgData name="Dalexi Carrillo" userId="a309c171-6e0e-4f5d-b2e0-98aeff72c486" providerId="ADAL" clId="{20A1BD47-933F-4EAC-A2BC-26EBDC88E170}" dt="2023-02-27T21:36:23.723" v="20" actId="20577"/>
        <pc:sldMkLst>
          <pc:docMk/>
          <pc:sldMk cId="1582102691" sldId="268"/>
        </pc:sldMkLst>
        <pc:spChg chg="mod">
          <ac:chgData name="Dalexi Carrillo" userId="a309c171-6e0e-4f5d-b2e0-98aeff72c486" providerId="ADAL" clId="{20A1BD47-933F-4EAC-A2BC-26EBDC88E170}" dt="2023-02-27T21:36:23.723" v="20" actId="20577"/>
          <ac:spMkLst>
            <pc:docMk/>
            <pc:sldMk cId="1582102691" sldId="268"/>
            <ac:spMk id="3" creationId="{F46B26FE-6AB3-5F57-B203-40D1DEA9CB32}"/>
          </ac:spMkLst>
        </pc:spChg>
      </pc:sldChg>
      <pc:sldChg chg="del">
        <pc:chgData name="Dalexi Carrillo" userId="a309c171-6e0e-4f5d-b2e0-98aeff72c486" providerId="ADAL" clId="{20A1BD47-933F-4EAC-A2BC-26EBDC88E170}" dt="2023-02-27T21:34:46.630" v="0" actId="47"/>
        <pc:sldMkLst>
          <pc:docMk/>
          <pc:sldMk cId="3251438629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093D87D-49B4-F84F-89BD-B13FEDAC6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517904"/>
            <a:ext cx="5618480" cy="279806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2000"/>
            <a:ext cx="5618480" cy="152704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9104" y="6400800"/>
            <a:ext cx="1865376" cy="365125"/>
          </a:xfrm>
        </p:spPr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056" y="6400800"/>
            <a:ext cx="6099048" cy="365125"/>
          </a:xfrm>
        </p:spPr>
        <p:txBody>
          <a:bodyPr/>
          <a:lstStyle/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3359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5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rgbClr val="462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557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5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04" y="698604"/>
            <a:ext cx="10515496" cy="1344168"/>
          </a:xfrm>
        </p:spPr>
        <p:txBody>
          <a:bodyPr/>
          <a:lstStyle>
            <a:lvl1pPr>
              <a:defRPr>
                <a:solidFill>
                  <a:srgbClr val="462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2152500"/>
            <a:ext cx="10515496" cy="3127248"/>
          </a:xfrm>
        </p:spPr>
        <p:txBody>
          <a:bodyPr/>
          <a:lstStyle>
            <a:lvl1pPr marL="365760" indent="-36576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8660" indent="-342900">
              <a:buClr>
                <a:schemeClr val="tx2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04" y="692404"/>
            <a:ext cx="10521696" cy="13441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04" y="2146300"/>
            <a:ext cx="10521696" cy="3848100"/>
          </a:xfrm>
        </p:spPr>
        <p:txBody>
          <a:bodyPr/>
          <a:lstStyle>
            <a:lvl1pPr marL="365760" indent="-36576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Clr>
                <a:schemeClr val="bg1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4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2" y="695717"/>
            <a:ext cx="10950448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52" y="2149613"/>
            <a:ext cx="10950448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AFA87-1417-4992-ABD9-27C3BC8CC88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3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80" r:id="rId3"/>
    <p:sldLayoutId id="2147483672" r:id="rId4"/>
    <p:sldLayoutId id="214748367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rgbClr val="462E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8660" indent="-342900" algn="l" defTabSz="914400" rtl="0" eaLnBrk="1" latinLnBrk="0" hangingPunct="1">
        <a:lnSpc>
          <a:spcPct val="105000"/>
        </a:lnSpc>
        <a:spcBef>
          <a:spcPts val="900"/>
        </a:spcBef>
        <a:buFont typeface="Courier New" panose="02070309020205020404" pitchFamily="49" charset="0"/>
        <a:buChar char="o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2400" i="1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tx2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.org/save/wh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C16F-C2C4-D958-C089-E4468A41D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 Business Solutions®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E6166-725C-39EA-3F17-4CC35513D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bio.org/save</a:t>
            </a:r>
          </a:p>
        </p:txBody>
      </p:sp>
    </p:spTree>
    <p:extLst>
      <p:ext uri="{BB962C8B-B14F-4D97-AF65-F5344CB8AC3E}">
        <p14:creationId xmlns:p14="http://schemas.microsoft.com/office/powerpoint/2010/main" val="419933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B79F0E-A000-D012-32C8-B374F8AB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856523-F6F1-BB16-005D-2A227928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1751162"/>
            <a:ext cx="10515496" cy="47013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BIO Business Solutions helps 4,700 companies save over $705 million, making BBS the largest cost-savings program for the life sciences industry</a:t>
            </a:r>
          </a:p>
          <a:p>
            <a:r>
              <a:rPr lang="en-US" b="1" dirty="0"/>
              <a:t>Eligible</a:t>
            </a:r>
            <a:r>
              <a:rPr lang="en-US" dirty="0"/>
              <a:t> to all BIO and </a:t>
            </a:r>
            <a:r>
              <a:rPr lang="en-US" dirty="0">
                <a:hlinkClick r:id="rId2"/>
              </a:rPr>
              <a:t>participating state affiliates</a:t>
            </a:r>
            <a:r>
              <a:rPr lang="en-US" dirty="0"/>
              <a:t> members</a:t>
            </a:r>
          </a:p>
          <a:p>
            <a:r>
              <a:rPr lang="en-US" dirty="0"/>
              <a:t>BIO does the </a:t>
            </a:r>
            <a:r>
              <a:rPr lang="en-US" b="1" dirty="0"/>
              <a:t>due diligence </a:t>
            </a:r>
            <a:r>
              <a:rPr lang="en-US" dirty="0"/>
              <a:t>on all supplier companies to ensure:</a:t>
            </a:r>
          </a:p>
          <a:p>
            <a:pPr lvl="1"/>
            <a:r>
              <a:rPr lang="en-US" dirty="0"/>
              <a:t>Vetted and qualified products and services</a:t>
            </a:r>
          </a:p>
          <a:p>
            <a:pPr lvl="1"/>
            <a:r>
              <a:rPr lang="en-US" dirty="0"/>
              <a:t>Favorable pricing and term agreements for members</a:t>
            </a:r>
          </a:p>
          <a:p>
            <a:r>
              <a:rPr lang="en-US" b="1" dirty="0"/>
              <a:t>Benefits</a:t>
            </a:r>
            <a:r>
              <a:rPr lang="en-US" dirty="0"/>
              <a:t> of participation</a:t>
            </a:r>
          </a:p>
          <a:p>
            <a:pPr lvl="1"/>
            <a:r>
              <a:rPr lang="en-US"/>
              <a:t>Become </a:t>
            </a:r>
            <a:r>
              <a:rPr lang="en-US" dirty="0"/>
              <a:t>part of a collective group with significant purchasing power</a:t>
            </a:r>
          </a:p>
          <a:p>
            <a:pPr lvl="1"/>
            <a:r>
              <a:rPr lang="en-US" dirty="0"/>
              <a:t>Seamlessly access savings and terms (the negotiation, follow up, etc. is done by BIO)</a:t>
            </a:r>
          </a:p>
          <a:p>
            <a:pPr lvl="1"/>
            <a:r>
              <a:rPr lang="en-US" dirty="0"/>
              <a:t>Help and support BIO and state affiliates’ policy priorities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E567-01B3-50DE-610D-5525E250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Save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26FE-6AB3-5F57-B203-40D1DEA9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1716657"/>
            <a:ext cx="10515496" cy="444273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R&amp;D life science companies</a:t>
            </a:r>
            <a:endParaRPr lang="en-US" sz="2400" dirty="0">
              <a:latin typeface="+mn-lt"/>
            </a:endParaRPr>
          </a:p>
          <a:p>
            <a:pPr marR="0"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Life science companies without an in-house lab operation</a:t>
            </a:r>
          </a:p>
          <a:p>
            <a:pPr marR="0"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Virtual labs</a:t>
            </a:r>
          </a:p>
          <a:p>
            <a:pPr marR="0"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Start-ups</a:t>
            </a:r>
          </a:p>
          <a:p>
            <a:pPr marR="0"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Technology companies  </a:t>
            </a:r>
          </a:p>
          <a:p>
            <a:pPr marR="0"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ompanies that provide services to biotech companies</a:t>
            </a:r>
          </a:p>
          <a:p>
            <a:pPr marR="0"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Companies that partner with CROs for research activities </a:t>
            </a:r>
          </a:p>
          <a:p>
            <a:pPr marR="0"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Subsidiary of a company headquartered outside the US</a:t>
            </a:r>
          </a:p>
        </p:txBody>
      </p:sp>
    </p:spTree>
    <p:extLst>
      <p:ext uri="{BB962C8B-B14F-4D97-AF65-F5344CB8AC3E}">
        <p14:creationId xmlns:p14="http://schemas.microsoft.com/office/powerpoint/2010/main" val="158210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0732-5A8C-AEF8-73B9-85BF0BDF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&amp;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C5D2-D6F7-9850-1A05-9A0947818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2152499"/>
            <a:ext cx="10515496" cy="3718912"/>
          </a:xfrm>
        </p:spPr>
        <p:txBody>
          <a:bodyPr>
            <a:normAutofit/>
          </a:bodyPr>
          <a:lstStyle/>
          <a:p>
            <a:r>
              <a:rPr lang="en-US" sz="2800" dirty="0"/>
              <a:t>Packaged/bulk gas, </a:t>
            </a:r>
            <a:r>
              <a:rPr lang="en-US" sz="2800" b="1" dirty="0"/>
              <a:t>Airgas</a:t>
            </a:r>
          </a:p>
          <a:p>
            <a:r>
              <a:rPr lang="en-US" sz="2800" dirty="0"/>
              <a:t>Refurbished lab equipment, </a:t>
            </a:r>
            <a:r>
              <a:rPr lang="en-US" sz="2800" b="1" dirty="0"/>
              <a:t>ALT</a:t>
            </a:r>
          </a:p>
          <a:p>
            <a:r>
              <a:rPr lang="en-US" sz="2800" dirty="0"/>
              <a:t>Lab supplies, </a:t>
            </a:r>
            <a:r>
              <a:rPr lang="en-US" sz="2800" b="1" dirty="0"/>
              <a:t>Avantor (VWR) </a:t>
            </a:r>
          </a:p>
          <a:p>
            <a:r>
              <a:rPr lang="en-US" sz="2800" dirty="0"/>
              <a:t>Waste removal, </a:t>
            </a:r>
            <a:r>
              <a:rPr lang="en-US" sz="2800" b="1" dirty="0"/>
              <a:t>Clean Harbors</a:t>
            </a:r>
          </a:p>
          <a:p>
            <a:r>
              <a:rPr lang="en-US" sz="2800" dirty="0"/>
              <a:t>Microscope Systems, </a:t>
            </a:r>
            <a:r>
              <a:rPr lang="en-US" sz="2800" b="1" dirty="0"/>
              <a:t>Nikon</a:t>
            </a:r>
            <a:endParaRPr lang="en-US" sz="2800" dirty="0"/>
          </a:p>
          <a:p>
            <a:r>
              <a:rPr lang="en-US" sz="2800" dirty="0"/>
              <a:t>Garments &amp; Cleanroom, </a:t>
            </a:r>
            <a:r>
              <a:rPr lang="en-US" sz="2800" b="1" dirty="0"/>
              <a:t>Unifirst</a:t>
            </a:r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45524E49-4853-C029-8302-3CA86E58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374" y="4892772"/>
            <a:ext cx="3014885" cy="63384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F5AD70B-101C-B55D-B7B1-1DEA00592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759" y="2042772"/>
            <a:ext cx="1714500" cy="647700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C6D5F876-F198-6CFE-45EC-4D32DE98E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625" y="1148407"/>
            <a:ext cx="3534275" cy="446547"/>
          </a:xfrm>
          <a:prstGeom prst="rect">
            <a:avLst/>
          </a:prstGeom>
        </p:spPr>
      </p:pic>
      <p:pic>
        <p:nvPicPr>
          <p:cNvPr id="11" name="Picture 10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057884D0-F169-6773-F007-7D330B406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124" y="2128444"/>
            <a:ext cx="2146994" cy="65971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CE78B19-638A-2BD6-2A49-01B153D5C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271" y="3241135"/>
            <a:ext cx="1416700" cy="1306843"/>
          </a:xfrm>
          <a:prstGeom prst="rect">
            <a:avLst/>
          </a:prstGeom>
        </p:spPr>
      </p:pic>
      <p:pic>
        <p:nvPicPr>
          <p:cNvPr id="16" name="Picture 15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DD5FC26-7629-A75C-0C85-B639D409A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0691" y="3401053"/>
            <a:ext cx="2258568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2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894E-F1EE-CBAD-0873-215D61C6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&amp;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46A97-49FC-8AB2-7CFB-52EAB955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2035868"/>
            <a:ext cx="9287140" cy="4006896"/>
          </a:xfrm>
        </p:spPr>
        <p:txBody>
          <a:bodyPr>
            <a:normAutofit/>
          </a:bodyPr>
          <a:lstStyle/>
          <a:p>
            <a:r>
              <a:rPr lang="en-US" sz="2800" dirty="0"/>
              <a:t>All-in-one HR, </a:t>
            </a:r>
            <a:r>
              <a:rPr lang="en-US" sz="2800" b="1" dirty="0"/>
              <a:t>ADP</a:t>
            </a:r>
          </a:p>
          <a:p>
            <a:r>
              <a:rPr lang="en-US" sz="2800" dirty="0"/>
              <a:t>R&amp;D Tax Credits, </a:t>
            </a:r>
            <a:r>
              <a:rPr lang="en-US" sz="2800" b="1" dirty="0"/>
              <a:t>ADP</a:t>
            </a:r>
            <a:endParaRPr lang="en-US" sz="2800" dirty="0"/>
          </a:p>
          <a:p>
            <a:r>
              <a:rPr lang="en-US" sz="2800" dirty="0"/>
              <a:t>Compensation s</a:t>
            </a:r>
            <a:r>
              <a:rPr lang="en-US" dirty="0"/>
              <a:t>urveys, Workforce benchmarking</a:t>
            </a:r>
            <a:r>
              <a:rPr lang="en-US" sz="2800" dirty="0"/>
              <a:t>, </a:t>
            </a:r>
            <a:r>
              <a:rPr lang="en-US" sz="2800" b="1" dirty="0"/>
              <a:t>Aon</a:t>
            </a:r>
          </a:p>
          <a:p>
            <a:r>
              <a:rPr lang="en-US" sz="2800" dirty="0"/>
              <a:t>D&amp;O, Executive Liability, </a:t>
            </a:r>
            <a:r>
              <a:rPr lang="en-US" dirty="0"/>
              <a:t>and </a:t>
            </a:r>
            <a:r>
              <a:rPr lang="en-US" sz="2800" dirty="0"/>
              <a:t>Cyber </a:t>
            </a:r>
            <a:r>
              <a:rPr lang="en-US" dirty="0"/>
              <a:t>i</a:t>
            </a:r>
            <a:r>
              <a:rPr lang="en-US" sz="2800" dirty="0"/>
              <a:t>nsurance, </a:t>
            </a:r>
            <a:r>
              <a:rPr lang="en-US" sz="2800" b="1" dirty="0"/>
              <a:t>Aon</a:t>
            </a:r>
          </a:p>
          <a:p>
            <a:r>
              <a:rPr lang="en-US" sz="2800" dirty="0"/>
              <a:t>Business, Property &amp; Casualty</a:t>
            </a:r>
            <a:r>
              <a:rPr lang="en-US" dirty="0"/>
              <a:t>, C</a:t>
            </a:r>
            <a:r>
              <a:rPr lang="en-US" sz="2800" dirty="0"/>
              <a:t>linical </a:t>
            </a:r>
            <a:r>
              <a:rPr lang="en-US" dirty="0"/>
              <a:t>T</a:t>
            </a:r>
            <a:r>
              <a:rPr lang="en-US" sz="2800" dirty="0"/>
              <a:t>rial </a:t>
            </a:r>
            <a:r>
              <a:rPr lang="en-US" dirty="0"/>
              <a:t>i</a:t>
            </a:r>
            <a:r>
              <a:rPr lang="en-US" sz="2800" dirty="0"/>
              <a:t>nsurance, </a:t>
            </a:r>
            <a:r>
              <a:rPr lang="en-US" sz="2800" b="1" dirty="0"/>
              <a:t>Chubb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4647253-67D5-E178-CB8D-819484BC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67" y="869194"/>
            <a:ext cx="1870610" cy="116667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4A846B-0AF3-6039-F62D-356BE543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120" y="876098"/>
            <a:ext cx="1932780" cy="1166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9C319-1D30-6F76-D650-5755ECEC1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472" y="2237934"/>
            <a:ext cx="2775098" cy="2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DBAC-EF38-1129-2C8D-94FAF9FA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Business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96CF6-BC1A-BA78-C321-2532EC84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1889831"/>
            <a:ext cx="7468261" cy="426956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Corporate credit card, expense, and travel management, </a:t>
            </a:r>
            <a:r>
              <a:rPr lang="en-US" sz="2400" b="1" dirty="0" err="1"/>
              <a:t>Brex</a:t>
            </a:r>
            <a:endParaRPr lang="en-US" sz="2400" b="1" dirty="0"/>
          </a:p>
          <a:p>
            <a:r>
              <a:rPr lang="en-US" sz="2400" dirty="0"/>
              <a:t>Office supplies, printing, </a:t>
            </a:r>
            <a:r>
              <a:rPr lang="en-US" sz="2400" b="1" dirty="0"/>
              <a:t>ODP Business Solutions </a:t>
            </a:r>
          </a:p>
          <a:p>
            <a:pPr marL="0" indent="0">
              <a:buNone/>
            </a:pPr>
            <a:r>
              <a:rPr lang="en-US" sz="2400" dirty="0"/>
              <a:t>(formerly Office Depot)</a:t>
            </a:r>
          </a:p>
          <a:p>
            <a:r>
              <a:rPr lang="en-US" sz="2400" dirty="0"/>
              <a:t>FDA/regulatory consulting services, </a:t>
            </a:r>
            <a:r>
              <a:rPr lang="en-US" sz="2400" b="1" dirty="0"/>
              <a:t>PSC Biotech</a:t>
            </a:r>
            <a:endParaRPr lang="en-US" sz="2400" dirty="0"/>
          </a:p>
          <a:p>
            <a:r>
              <a:rPr lang="en-US" sz="2400" dirty="0"/>
              <a:t>Quality management software, </a:t>
            </a:r>
            <a:r>
              <a:rPr lang="en-US" sz="2400" b="1" dirty="0"/>
              <a:t>PSC Software</a:t>
            </a:r>
          </a:p>
          <a:p>
            <a:r>
              <a:rPr lang="en-US" sz="2400" dirty="0"/>
              <a:t>Secure document sharing, </a:t>
            </a:r>
            <a:r>
              <a:rPr lang="en-US" sz="2400" b="1" dirty="0" err="1"/>
              <a:t>ShareVault</a:t>
            </a:r>
            <a:endParaRPr lang="en-US" sz="2400" b="1" dirty="0"/>
          </a:p>
          <a:p>
            <a:r>
              <a:rPr lang="en-US" sz="2400" dirty="0"/>
              <a:t>Office and employee relocation, </a:t>
            </a:r>
            <a:r>
              <a:rPr lang="en-US" sz="2400" b="1" dirty="0"/>
              <a:t>United Van Lines</a:t>
            </a:r>
          </a:p>
          <a:p>
            <a:r>
              <a:rPr lang="en-US" sz="2400" dirty="0"/>
              <a:t>Shipping services, </a:t>
            </a:r>
            <a:r>
              <a:rPr lang="en-US" sz="2400" b="1" dirty="0"/>
              <a:t>UPS Healthcare</a:t>
            </a:r>
            <a:endParaRPr lang="en-US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BDC0C3B-DCF5-E082-CC90-2B05B9B9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685" y="1991011"/>
            <a:ext cx="1914596" cy="50672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3A66CBE-9B9E-F7FD-02DB-49C2A2C9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361" y="3467821"/>
            <a:ext cx="1584262" cy="56374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CD3FA37-B0AF-357F-2227-0BF5C3DAD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665" y="749770"/>
            <a:ext cx="2138883" cy="77568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A616BAC-F00B-072D-5A96-860A91238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440" y="4023930"/>
            <a:ext cx="2901682" cy="1237684"/>
          </a:xfrm>
          <a:prstGeom prst="rect">
            <a:avLst/>
          </a:prstGeom>
        </p:spPr>
      </p:pic>
      <p:pic>
        <p:nvPicPr>
          <p:cNvPr id="13" name="Picture 12" descr="A white and blue logo&#10;&#10;Description automatically generated with low confidence">
            <a:extLst>
              <a:ext uri="{FF2B5EF4-FFF2-40B4-BE49-F238E27FC236}">
                <a16:creationId xmlns:a16="http://schemas.microsoft.com/office/drawing/2014/main" id="{DACF3DF8-19E4-ECC7-C4D3-8C8631F51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280" y="3141237"/>
            <a:ext cx="1914595" cy="746692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82B0E72-76EE-6C40-F2C3-142178046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361" y="2174819"/>
            <a:ext cx="1654804" cy="775689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8A83830F-4084-72DA-EE45-437BB775D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3727" y="749770"/>
            <a:ext cx="1496071" cy="10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7253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BIO colors 2">
      <a:dk1>
        <a:srgbClr val="462E8D"/>
      </a:dk1>
      <a:lt1>
        <a:srgbClr val="FFFFFF"/>
      </a:lt1>
      <a:dk2>
        <a:srgbClr val="555759"/>
      </a:dk2>
      <a:lt2>
        <a:srgbClr val="F8F8F8"/>
      </a:lt2>
      <a:accent1>
        <a:srgbClr val="1B79B8"/>
      </a:accent1>
      <a:accent2>
        <a:srgbClr val="C6C8C8"/>
      </a:accent2>
      <a:accent3>
        <a:srgbClr val="028341"/>
      </a:accent3>
      <a:accent4>
        <a:srgbClr val="FED109"/>
      </a:accent4>
      <a:accent5>
        <a:srgbClr val="CE202F"/>
      </a:accent5>
      <a:accent6>
        <a:srgbClr val="F2E3B1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8-21" id="{7600B382-CF07-4B2F-A2D9-9C39D25420B9}" vid="{6B2D6F53-4491-44DE-9263-43D1402063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CA6F60A88184B9EB3E10E019544DC" ma:contentTypeVersion="17" ma:contentTypeDescription="Create a new document." ma:contentTypeScope="" ma:versionID="48dd2f3467372cc67d3ddf5e0873fbb9">
  <xsd:schema xmlns:xsd="http://www.w3.org/2001/XMLSchema" xmlns:xs="http://www.w3.org/2001/XMLSchema" xmlns:p="http://schemas.microsoft.com/office/2006/metadata/properties" xmlns:ns2="506a5f26-c591-47bf-9503-f2b25c339d7b" xmlns:ns3="d283bf15-9177-43df-8c46-8a0818524855" targetNamespace="http://schemas.microsoft.com/office/2006/metadata/properties" ma:root="true" ma:fieldsID="8decde7d0412e64a76181962833f886a" ns2:_="" ns3:_="">
    <xsd:import namespace="506a5f26-c591-47bf-9503-f2b25c339d7b"/>
    <xsd:import namespace="d283bf15-9177-43df-8c46-8a0818524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5f26-c591-47bf-9503-f2b25c339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71832c-c563-4ecd-86ce-abb25da32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3bf15-9177-43df-8c46-8a0818524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7d893a-ebe1-4363-96fe-a20e3de2db45}" ma:internalName="TaxCatchAll" ma:showField="CatchAllData" ma:web="d283bf15-9177-43df-8c46-8a0818524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6a5f26-c591-47bf-9503-f2b25c339d7b">
      <Terms xmlns="http://schemas.microsoft.com/office/infopath/2007/PartnerControls"/>
    </lcf76f155ced4ddcb4097134ff3c332f>
    <TaxCatchAll xmlns="d283bf15-9177-43df-8c46-8a0818524855" xsi:nil="true"/>
    <SharedWithUsers xmlns="d283bf15-9177-43df-8c46-8a0818524855">
      <UserInfo>
        <DisplayName>Ava Carr</DisplayName>
        <AccountId>641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200553-15CB-4A7C-AE56-9E57A54A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5f26-c591-47bf-9503-f2b25c339d7b"/>
    <ds:schemaRef ds:uri="d283bf15-9177-43df-8c46-8a08185248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1C8747-473C-4C62-BCAC-7FB8AC4F278C}">
  <ds:schemaRefs>
    <ds:schemaRef ds:uri="2baaec33-71bd-4c99-a994-5b599172ad19"/>
    <ds:schemaRef ds:uri="506a5f26-c591-47bf-9503-f2b25c339d7b"/>
    <ds:schemaRef ds:uri="d283bf15-9177-43df-8c46-8a081852485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CBDC51-94A1-4FAC-BB33-DF4637E54B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2023-BIO-Office-Hours-Slides</Template>
  <TotalTime>715</TotalTime>
  <Words>292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Courier New</vt:lpstr>
      <vt:lpstr>Symbol</vt:lpstr>
      <vt:lpstr>Wingdings</vt:lpstr>
      <vt:lpstr>PrismaticVTI</vt:lpstr>
      <vt:lpstr>BIO Business Solutions®</vt:lpstr>
      <vt:lpstr>About</vt:lpstr>
      <vt:lpstr>Who Can Save</vt:lpstr>
      <vt:lpstr>Lab &amp; Facilities</vt:lpstr>
      <vt:lpstr>HR &amp; Insurance</vt:lpstr>
      <vt:lpstr>Everyday Business Services</vt:lpstr>
    </vt:vector>
  </TitlesOfParts>
  <Company>Biotechnology Innovation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Business Solutions®</dc:title>
  <dc:creator>Dalexi Carrillo</dc:creator>
  <cp:lastModifiedBy>Dalexi Carrillo</cp:lastModifiedBy>
  <cp:revision>2</cp:revision>
  <dcterms:created xsi:type="dcterms:W3CDTF">2023-02-24T18:11:47Z</dcterms:created>
  <dcterms:modified xsi:type="dcterms:W3CDTF">2023-12-21T18:38:36Z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0x010100307CA6F60A88184B9EB3E10E019544DC</vt:lpwstr>
  </property>
  <property fmtid="{D5CDD505-2E9C-101B-9397-08002B2CF9AE}" pid="3" name="MediaServiceImageTags">
    <vt:lpwstr/>
  </property>
</Properties>
</file>