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68" r:id="rId5"/>
  </p:sldIdLst>
  <p:sldSz cx="18288000" cy="10287000"/>
  <p:notesSz cx="6858000" cy="9144000"/>
  <p:embeddedFontLst>
    <p:embeddedFont>
      <p:font typeface="Avenir Next LT Pro" panose="020B0504020202020204" pitchFamily="34" charset="0"/>
      <p:regular r:id="rId6"/>
      <p:bold r:id="rId7"/>
      <p:italic r:id="rId8"/>
      <p:boldItalic r:id="rId9"/>
    </p:embeddedFont>
    <p:embeddedFont>
      <p:font typeface="Bw Modelica 2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B56A4-234C-488E-912C-8FD1CFA97CFB}" v="7" dt="2022-11-10T19:42:50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04" autoAdjust="0"/>
  </p:normalViewPr>
  <p:slideViewPr>
    <p:cSldViewPr>
      <p:cViewPr>
        <p:scale>
          <a:sx n="47" d="100"/>
          <a:sy n="47" d="100"/>
        </p:scale>
        <p:origin x="4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093D87D-49B4-F84F-89BD-B13FEDAC6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826895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0" y="2276856"/>
            <a:ext cx="8427720" cy="419709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0" y="6858000"/>
            <a:ext cx="8427720" cy="2290572"/>
          </a:xfrm>
        </p:spPr>
        <p:txBody>
          <a:bodyPr/>
          <a:lstStyle>
            <a:lvl1pPr marL="0" indent="0" algn="l">
              <a:buNone/>
              <a:defRPr sz="36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773656" y="9601201"/>
            <a:ext cx="2798064" cy="547688"/>
          </a:xfrm>
        </p:spPr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5084" y="9601201"/>
            <a:ext cx="9148572" cy="547688"/>
          </a:xfrm>
        </p:spPr>
        <p:txBody>
          <a:bodyPr/>
          <a:lstStyle/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3292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0"/>
            <a:ext cx="1826895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856" y="1178720"/>
            <a:ext cx="13716000" cy="4279106"/>
          </a:xfrm>
        </p:spPr>
        <p:txBody>
          <a:bodyPr anchor="b"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856" y="6141721"/>
            <a:ext cx="137160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9572" y="9754222"/>
            <a:ext cx="795528" cy="547688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0"/>
            <a:ext cx="1826895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856" y="1178720"/>
            <a:ext cx="13716000" cy="4279106"/>
          </a:xfrm>
        </p:spPr>
        <p:txBody>
          <a:bodyPr anchor="b"/>
          <a:lstStyle>
            <a:lvl1pPr>
              <a:defRPr sz="9000">
                <a:solidFill>
                  <a:srgbClr val="462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856" y="6141721"/>
            <a:ext cx="13716000" cy="2250281"/>
          </a:xfrm>
        </p:spPr>
        <p:txBody>
          <a:bodyPr/>
          <a:lstStyle>
            <a:lvl1pPr marL="0" indent="0">
              <a:buNone/>
              <a:defRPr sz="3600">
                <a:solidFill>
                  <a:srgbClr val="555759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9572" y="9754222"/>
            <a:ext cx="795528" cy="547688"/>
          </a:xfrm>
        </p:spPr>
        <p:txBody>
          <a:bodyPr/>
          <a:lstStyle>
            <a:lvl1pPr>
              <a:defRPr b="0" i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182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5" y="5358"/>
            <a:ext cx="18268950" cy="1027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98" y="526100"/>
            <a:ext cx="15773244" cy="1009493"/>
          </a:xfrm>
        </p:spPr>
        <p:txBody>
          <a:bodyPr/>
          <a:lstStyle>
            <a:lvl1pPr>
              <a:defRPr>
                <a:solidFill>
                  <a:srgbClr val="462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06" y="2408773"/>
            <a:ext cx="15773244" cy="6402266"/>
          </a:xfrm>
        </p:spPr>
        <p:txBody>
          <a:bodyPr/>
          <a:lstStyle>
            <a:lvl1pPr marL="548640" indent="-54864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62990" indent="-514350">
              <a:buClr>
                <a:schemeClr val="tx2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0120" indent="-41148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78" y="9601201"/>
            <a:ext cx="9148572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9572" y="9754222"/>
            <a:ext cx="795528" cy="547688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5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26" y="5358"/>
            <a:ext cx="18268949" cy="1027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06" y="501893"/>
            <a:ext cx="15782544" cy="10784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06" y="2414384"/>
            <a:ext cx="15782544" cy="5772150"/>
          </a:xfrm>
        </p:spPr>
        <p:txBody>
          <a:bodyPr/>
          <a:lstStyle>
            <a:lvl1pPr marL="548640" indent="-54864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0120" indent="-411480">
              <a:buClr>
                <a:schemeClr val="bg1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78" y="9601201"/>
            <a:ext cx="9148572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9572" y="9754222"/>
            <a:ext cx="795528" cy="54768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027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3179D-3A24-9F46-B0C1-0C1B406A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9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78" y="462141"/>
            <a:ext cx="16425672" cy="114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78" y="2404445"/>
            <a:ext cx="16425672" cy="621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08508" y="9601201"/>
            <a:ext cx="27980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AFA87-1417-4992-ABD9-27C3BC8CC883}" type="datetimeFigureOut">
              <a:rPr lang="en-US" smtClean="0"/>
              <a:pPr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928" y="9601201"/>
            <a:ext cx="914857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349472" y="9601201"/>
            <a:ext cx="79552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5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1371600" rtl="0" eaLnBrk="1" latinLnBrk="0" hangingPunct="1">
        <a:lnSpc>
          <a:spcPct val="95000"/>
        </a:lnSpc>
        <a:spcBef>
          <a:spcPct val="0"/>
        </a:spcBef>
        <a:buNone/>
        <a:defRPr sz="6300" kern="1200" spc="-75" baseline="0">
          <a:solidFill>
            <a:srgbClr val="462E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48640" indent="-548640" algn="l" defTabSz="1371600" rtl="0" eaLnBrk="1" latinLnBrk="0" hangingPunct="1">
        <a:lnSpc>
          <a:spcPct val="105000"/>
        </a:lnSpc>
        <a:spcBef>
          <a:spcPts val="1350"/>
        </a:spcBef>
        <a:buClr>
          <a:schemeClr val="tx2"/>
        </a:buClr>
        <a:buFont typeface="Arial" panose="020B0604020202020204" pitchFamily="34" charset="0"/>
        <a:buChar char="•"/>
        <a:defRPr sz="42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62990" indent="-514350" algn="l" defTabSz="1371600" rtl="0" eaLnBrk="1" latinLnBrk="0" hangingPunct="1">
        <a:lnSpc>
          <a:spcPct val="105000"/>
        </a:lnSpc>
        <a:spcBef>
          <a:spcPts val="1350"/>
        </a:spcBef>
        <a:buFont typeface="Courier New" panose="02070309020205020404" pitchFamily="49" charset="0"/>
        <a:buChar char="o"/>
        <a:defRPr sz="36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0120" indent="-411480" algn="l" defTabSz="13716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36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0120" indent="0" algn="l" defTabSz="1371600" rtl="0" eaLnBrk="1" latinLnBrk="0" hangingPunct="1">
        <a:lnSpc>
          <a:spcPct val="105000"/>
        </a:lnSpc>
        <a:spcBef>
          <a:spcPts val="900"/>
        </a:spcBef>
        <a:buFontTx/>
        <a:buNone/>
        <a:defRPr sz="3600" i="1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30452" indent="-411480" algn="l" defTabSz="1371600" rtl="0" eaLnBrk="1" latinLnBrk="0" hangingPunct="1">
        <a:lnSpc>
          <a:spcPct val="105000"/>
        </a:lnSpc>
        <a:spcBef>
          <a:spcPts val="900"/>
        </a:spcBef>
        <a:buClr>
          <a:schemeClr val="tx2"/>
        </a:buClr>
        <a:buFont typeface="Avenir Next LT Pro" panose="020B0504020202020204" pitchFamily="34" charset="0"/>
        <a:buChar char="+"/>
        <a:defRPr sz="36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93808" y="-342900"/>
            <a:ext cx="15394193" cy="5782239"/>
            <a:chOff x="0" y="0"/>
            <a:chExt cx="13085064" cy="4914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85065" cy="4914900"/>
            </a:xfrm>
            <a:custGeom>
              <a:avLst/>
              <a:gdLst/>
              <a:ahLst/>
              <a:cxnLst/>
              <a:rect l="l" t="t" r="r" b="b"/>
              <a:pathLst>
                <a:path w="13085065" h="4914900">
                  <a:moveTo>
                    <a:pt x="1610360" y="0"/>
                  </a:moveTo>
                  <a:cubicBezTo>
                    <a:pt x="660781" y="428879"/>
                    <a:pt x="0" y="1384300"/>
                    <a:pt x="0" y="2493899"/>
                  </a:cubicBezTo>
                  <a:lnTo>
                    <a:pt x="0" y="4914900"/>
                  </a:lnTo>
                  <a:lnTo>
                    <a:pt x="10354564" y="4914900"/>
                  </a:lnTo>
                  <a:cubicBezTo>
                    <a:pt x="11862562" y="4914900"/>
                    <a:pt x="13085065" y="3692398"/>
                    <a:pt x="13085065" y="2184400"/>
                  </a:cubicBezTo>
                  <a:lnTo>
                    <a:pt x="13085065" y="127"/>
                  </a:lnTo>
                  <a:close/>
                </a:path>
              </a:pathLst>
            </a:custGeom>
            <a:solidFill>
              <a:srgbClr val="462E8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9965" y="-342899"/>
            <a:ext cx="10354235" cy="57672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0473" y="2883649"/>
            <a:ext cx="11340353" cy="3436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22868" y="1586030"/>
            <a:ext cx="2958864" cy="39504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-342898"/>
            <a:ext cx="6897624" cy="5812121"/>
            <a:chOff x="0" y="0"/>
            <a:chExt cx="5862981" cy="49403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62955" cy="4940300"/>
            </a:xfrm>
            <a:custGeom>
              <a:avLst/>
              <a:gdLst/>
              <a:ahLst/>
              <a:cxnLst/>
              <a:rect l="l" t="t" r="r" b="b"/>
              <a:pathLst>
                <a:path w="5862955" h="4940300">
                  <a:moveTo>
                    <a:pt x="1439799" y="0"/>
                  </a:moveTo>
                  <a:cubicBezTo>
                    <a:pt x="796925" y="272542"/>
                    <a:pt x="279908" y="783971"/>
                    <a:pt x="0" y="1423035"/>
                  </a:cubicBezTo>
                  <a:lnTo>
                    <a:pt x="0" y="1423035"/>
                  </a:lnTo>
                  <a:lnTo>
                    <a:pt x="0" y="4940300"/>
                  </a:lnTo>
                  <a:lnTo>
                    <a:pt x="3132455" y="4940300"/>
                  </a:lnTo>
                  <a:cubicBezTo>
                    <a:pt x="4640453" y="4940300"/>
                    <a:pt x="5862955" y="3717798"/>
                    <a:pt x="5862955" y="2209800"/>
                  </a:cubicBezTo>
                  <a:lnTo>
                    <a:pt x="586295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34162" y="8251504"/>
            <a:ext cx="304151" cy="2281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34162" y="7529296"/>
            <a:ext cx="304151" cy="2281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34162" y="6807088"/>
            <a:ext cx="304151" cy="2281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7937" y="8251504"/>
            <a:ext cx="304151" cy="2281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7937" y="7529296"/>
            <a:ext cx="304151" cy="22811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-457199" y="5448300"/>
            <a:ext cx="18973800" cy="4877581"/>
            <a:chOff x="0" y="0"/>
            <a:chExt cx="6819643" cy="1619838"/>
          </a:xfrm>
        </p:grpSpPr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19643" cy="1619838"/>
            </a:xfrm>
            <a:custGeom>
              <a:avLst/>
              <a:gdLst/>
              <a:ahLst/>
              <a:cxnLst/>
              <a:rect l="l" t="t" r="r" b="b"/>
              <a:pathLst>
                <a:path w="6819643" h="1710157">
                  <a:moveTo>
                    <a:pt x="6695183" y="1710157"/>
                  </a:moveTo>
                  <a:lnTo>
                    <a:pt x="124460" y="1710157"/>
                  </a:lnTo>
                  <a:cubicBezTo>
                    <a:pt x="55880" y="1710157"/>
                    <a:pt x="0" y="1654277"/>
                    <a:pt x="0" y="15856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95183" y="0"/>
                  </a:lnTo>
                  <a:cubicBezTo>
                    <a:pt x="6763763" y="0"/>
                    <a:pt x="6819643" y="55880"/>
                    <a:pt x="6819643" y="124460"/>
                  </a:cubicBezTo>
                  <a:lnTo>
                    <a:pt x="6819643" y="1585697"/>
                  </a:lnTo>
                  <a:cubicBezTo>
                    <a:pt x="6819643" y="1654277"/>
                    <a:pt x="6763763" y="1710157"/>
                    <a:pt x="6695183" y="1710157"/>
                  </a:cubicBezTo>
                  <a:close/>
                </a:path>
              </a:pathLst>
            </a:custGeom>
            <a:solidFill>
              <a:srgbClr val="C6C8C8">
                <a:alpha val="24706"/>
              </a:srgbClr>
            </a:solidFill>
          </p:spPr>
          <p:txBody>
            <a:bodyPr/>
            <a:lstStyle/>
            <a:p>
              <a:pPr defTabSz="1371600">
                <a:defRPr/>
              </a:pPr>
              <a:endParaRPr lang="en-US" sz="27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7937" y="6807088"/>
            <a:ext cx="304151" cy="228113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7346011" y="1168839"/>
            <a:ext cx="6795638" cy="3060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7875"/>
              </a:lnSpc>
              <a:spcBef>
                <a:spcPct val="0"/>
              </a:spcBef>
              <a:defRPr/>
            </a:pPr>
            <a:r>
              <a:rPr lang="en-US" sz="8100" dirty="0">
                <a:solidFill>
                  <a:prstClr val="white"/>
                </a:solidFill>
                <a:latin typeface="Bw Modelica 1 Bold"/>
              </a:rPr>
              <a:t>PROGRAMS DESIGNED TO HELP YOU SAVE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01064" y="5676900"/>
            <a:ext cx="12285872" cy="559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4833"/>
              </a:lnSpc>
              <a:spcBef>
                <a:spcPct val="0"/>
              </a:spcBef>
              <a:defRPr/>
            </a:pPr>
            <a:r>
              <a:rPr lang="en-US" sz="3452" dirty="0">
                <a:solidFill>
                  <a:srgbClr val="07AFAA"/>
                </a:solidFill>
                <a:latin typeface="Bw Modelica 2"/>
              </a:rPr>
              <a:t>Exclusive Membership Offers On: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84093" y="6667500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Lab Supplies &amp; Equipment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8231" y="7394628"/>
            <a:ext cx="3558561" cy="431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Shipping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84093" y="8111917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Uniforms/Garments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280793" y="6667500"/>
            <a:ext cx="4670232" cy="431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R&amp;D Tax Credit Eligibility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280793" y="8111917"/>
            <a:ext cx="5062548" cy="44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Office Supplies &amp; Printing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280793" y="7389709"/>
            <a:ext cx="5062548" cy="431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HR – Payroll, Benefits, 401K</a:t>
            </a:r>
            <a:endParaRPr lang="en-US" sz="2400" dirty="0">
              <a:solidFill>
                <a:srgbClr val="462E8D"/>
              </a:solidFill>
              <a:latin typeface="Bw Modelica 2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428657BF-1EF6-BF94-A517-E27DBAED2C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68987" y="6843246"/>
            <a:ext cx="304151" cy="228113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E5A8A5E2-FE7B-8CD0-6A6F-1BAFCDA7F3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22762" y="6843246"/>
            <a:ext cx="304151" cy="228113"/>
          </a:xfrm>
          <a:prstGeom prst="rect">
            <a:avLst/>
          </a:prstGeom>
        </p:spPr>
      </p:pic>
      <p:sp>
        <p:nvSpPr>
          <p:cNvPr id="36" name="TextBox 30">
            <a:extLst>
              <a:ext uri="{FF2B5EF4-FFF2-40B4-BE49-F238E27FC236}">
                <a16:creationId xmlns:a16="http://schemas.microsoft.com/office/drawing/2014/main" id="{C61DE595-4D67-7F1D-0743-3CE6B3AC3EFD}"/>
              </a:ext>
            </a:extLst>
          </p:cNvPr>
          <p:cNvSpPr txBox="1"/>
          <p:nvPr/>
        </p:nvSpPr>
        <p:spPr>
          <a:xfrm>
            <a:off x="14915500" y="6703658"/>
            <a:ext cx="5062548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Corporate Credit Card</a:t>
            </a: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76ADF130-AB4B-5A07-E9D5-D607BF22E2D6}"/>
              </a:ext>
            </a:extLst>
          </p:cNvPr>
          <p:cNvSpPr txBox="1"/>
          <p:nvPr/>
        </p:nvSpPr>
        <p:spPr>
          <a:xfrm>
            <a:off x="10418918" y="6703658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Microscope Systems</a:t>
            </a:r>
          </a:p>
        </p:txBody>
      </p:sp>
      <p:pic>
        <p:nvPicPr>
          <p:cNvPr id="38" name="Picture 11">
            <a:extLst>
              <a:ext uri="{FF2B5EF4-FFF2-40B4-BE49-F238E27FC236}">
                <a16:creationId xmlns:a16="http://schemas.microsoft.com/office/drawing/2014/main" id="{FF830DEE-8B1E-BD32-116E-6E5C9619F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61214" y="8973712"/>
            <a:ext cx="304151" cy="228113"/>
          </a:xfrm>
          <a:prstGeom prst="rect">
            <a:avLst/>
          </a:prstGeom>
        </p:spPr>
      </p:pic>
      <p:pic>
        <p:nvPicPr>
          <p:cNvPr id="39" name="Picture 16">
            <a:extLst>
              <a:ext uri="{FF2B5EF4-FFF2-40B4-BE49-F238E27FC236}">
                <a16:creationId xmlns:a16="http://schemas.microsoft.com/office/drawing/2014/main" id="{EE804546-0E19-75F2-6F3E-D87C138AF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4989" y="8973712"/>
            <a:ext cx="304151" cy="228113"/>
          </a:xfrm>
          <a:prstGeom prst="rect">
            <a:avLst/>
          </a:prstGeom>
        </p:spPr>
      </p:pic>
      <p:sp>
        <p:nvSpPr>
          <p:cNvPr id="41" name="TextBox 31">
            <a:extLst>
              <a:ext uri="{FF2B5EF4-FFF2-40B4-BE49-F238E27FC236}">
                <a16:creationId xmlns:a16="http://schemas.microsoft.com/office/drawing/2014/main" id="{AF16DE0B-E530-C650-D660-7CEE498F3030}"/>
              </a:ext>
            </a:extLst>
          </p:cNvPr>
          <p:cNvSpPr txBox="1"/>
          <p:nvPr/>
        </p:nvSpPr>
        <p:spPr>
          <a:xfrm>
            <a:off x="884093" y="8834125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Clinical Trial Insurance</a:t>
            </a: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A5635835-088C-5191-EC29-63A95D4119F4}"/>
              </a:ext>
            </a:extLst>
          </p:cNvPr>
          <p:cNvSpPr txBox="1"/>
          <p:nvPr/>
        </p:nvSpPr>
        <p:spPr>
          <a:xfrm>
            <a:off x="5280793" y="8834125"/>
            <a:ext cx="5062548" cy="44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>
                <a:solidFill>
                  <a:srgbClr val="462E8D"/>
                </a:solidFill>
                <a:latin typeface="Bw Modelica 2"/>
              </a:rPr>
              <a:t>Office &amp; Employee Relocation</a:t>
            </a:r>
          </a:p>
        </p:txBody>
      </p:sp>
      <p:pic>
        <p:nvPicPr>
          <p:cNvPr id="43" name="Picture 10">
            <a:extLst>
              <a:ext uri="{FF2B5EF4-FFF2-40B4-BE49-F238E27FC236}">
                <a16:creationId xmlns:a16="http://schemas.microsoft.com/office/drawing/2014/main" id="{E1E81903-9C14-FF87-AFBE-05691C2D68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68987" y="7534215"/>
            <a:ext cx="304151" cy="228113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57687978-FB7A-FEC7-2C07-D0B96DC5AE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22762" y="7534215"/>
            <a:ext cx="304151" cy="228113"/>
          </a:xfrm>
          <a:prstGeom prst="rect">
            <a:avLst/>
          </a:prstGeom>
        </p:spPr>
      </p:pic>
      <p:sp>
        <p:nvSpPr>
          <p:cNvPr id="46" name="TextBox 30">
            <a:extLst>
              <a:ext uri="{FF2B5EF4-FFF2-40B4-BE49-F238E27FC236}">
                <a16:creationId xmlns:a16="http://schemas.microsoft.com/office/drawing/2014/main" id="{AE98E814-FDAF-9C48-1029-8F57820695E7}"/>
              </a:ext>
            </a:extLst>
          </p:cNvPr>
          <p:cNvSpPr txBox="1"/>
          <p:nvPr/>
        </p:nvSpPr>
        <p:spPr>
          <a:xfrm>
            <a:off x="14924800" y="7394628"/>
            <a:ext cx="5062548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Quality/Audit Software</a:t>
            </a:r>
          </a:p>
        </p:txBody>
      </p:sp>
      <p:sp>
        <p:nvSpPr>
          <p:cNvPr id="47" name="TextBox 33">
            <a:extLst>
              <a:ext uri="{FF2B5EF4-FFF2-40B4-BE49-F238E27FC236}">
                <a16:creationId xmlns:a16="http://schemas.microsoft.com/office/drawing/2014/main" id="{3A65A017-9822-4B4C-7A61-DE7AA6C89DD5}"/>
              </a:ext>
            </a:extLst>
          </p:cNvPr>
          <p:cNvSpPr txBox="1"/>
          <p:nvPr/>
        </p:nvSpPr>
        <p:spPr>
          <a:xfrm>
            <a:off x="10418918" y="7394627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FDA/Regulatory Consulting</a:t>
            </a:r>
          </a:p>
        </p:txBody>
      </p:sp>
      <p:pic>
        <p:nvPicPr>
          <p:cNvPr id="49" name="Picture 10">
            <a:extLst>
              <a:ext uri="{FF2B5EF4-FFF2-40B4-BE49-F238E27FC236}">
                <a16:creationId xmlns:a16="http://schemas.microsoft.com/office/drawing/2014/main" id="{CC3B8599-C9A1-B298-1D26-C7EB8F5EC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68987" y="8244840"/>
            <a:ext cx="304151" cy="228113"/>
          </a:xfrm>
          <a:prstGeom prst="rect">
            <a:avLst/>
          </a:prstGeom>
        </p:spPr>
      </p:pic>
      <p:pic>
        <p:nvPicPr>
          <p:cNvPr id="50" name="Picture 15">
            <a:extLst>
              <a:ext uri="{FF2B5EF4-FFF2-40B4-BE49-F238E27FC236}">
                <a16:creationId xmlns:a16="http://schemas.microsoft.com/office/drawing/2014/main" id="{947D9933-146B-9438-3642-A3E8B957B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22762" y="8244840"/>
            <a:ext cx="304151" cy="228113"/>
          </a:xfrm>
          <a:prstGeom prst="rect">
            <a:avLst/>
          </a:prstGeom>
        </p:spPr>
      </p:pic>
      <p:sp>
        <p:nvSpPr>
          <p:cNvPr id="51" name="TextBox 30">
            <a:extLst>
              <a:ext uri="{FF2B5EF4-FFF2-40B4-BE49-F238E27FC236}">
                <a16:creationId xmlns:a16="http://schemas.microsoft.com/office/drawing/2014/main" id="{A7F6FC54-9B80-ABB0-1DE7-84CEFA7F93A9}"/>
              </a:ext>
            </a:extLst>
          </p:cNvPr>
          <p:cNvSpPr txBox="1"/>
          <p:nvPr/>
        </p:nvSpPr>
        <p:spPr>
          <a:xfrm>
            <a:off x="14935200" y="8105252"/>
            <a:ext cx="5062548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Waste Services</a:t>
            </a: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89111E2D-5636-F630-4FAE-4C5A303971FA}"/>
              </a:ext>
            </a:extLst>
          </p:cNvPr>
          <p:cNvSpPr txBox="1"/>
          <p:nvPr/>
        </p:nvSpPr>
        <p:spPr>
          <a:xfrm>
            <a:off x="10418918" y="8105252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Contract Imaging Services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8AEFDB-2D06-D35F-DE82-9449ACA79F02}"/>
              </a:ext>
            </a:extLst>
          </p:cNvPr>
          <p:cNvSpPr/>
          <p:nvPr/>
        </p:nvSpPr>
        <p:spPr>
          <a:xfrm>
            <a:off x="0" y="9639300"/>
            <a:ext cx="18288000" cy="661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40780BDE-DD02-3B88-28B6-AD549A00D9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68987" y="9008088"/>
            <a:ext cx="304151" cy="228113"/>
          </a:xfrm>
          <a:prstGeom prst="rect">
            <a:avLst/>
          </a:prstGeom>
        </p:spPr>
      </p:pic>
      <p:pic>
        <p:nvPicPr>
          <p:cNvPr id="57" name="Picture 15">
            <a:extLst>
              <a:ext uri="{FF2B5EF4-FFF2-40B4-BE49-F238E27FC236}">
                <a16:creationId xmlns:a16="http://schemas.microsoft.com/office/drawing/2014/main" id="{7C89D725-0688-1F46-636D-50C20AD9AA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22762" y="9008088"/>
            <a:ext cx="304151" cy="228113"/>
          </a:xfrm>
          <a:prstGeom prst="rect">
            <a:avLst/>
          </a:prstGeom>
        </p:spPr>
      </p:pic>
      <p:sp>
        <p:nvSpPr>
          <p:cNvPr id="58" name="TextBox 30">
            <a:extLst>
              <a:ext uri="{FF2B5EF4-FFF2-40B4-BE49-F238E27FC236}">
                <a16:creationId xmlns:a16="http://schemas.microsoft.com/office/drawing/2014/main" id="{82FA33E0-0130-567C-20FD-88F10C675675}"/>
              </a:ext>
            </a:extLst>
          </p:cNvPr>
          <p:cNvSpPr txBox="1"/>
          <p:nvPr/>
        </p:nvSpPr>
        <p:spPr>
          <a:xfrm>
            <a:off x="14901852" y="8868500"/>
            <a:ext cx="5062548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Packaged/Bulk Gas</a:t>
            </a: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BDEE0460-1EE3-D312-40D7-A9FE86E930B0}"/>
              </a:ext>
            </a:extLst>
          </p:cNvPr>
          <p:cNvSpPr txBox="1"/>
          <p:nvPr/>
        </p:nvSpPr>
        <p:spPr>
          <a:xfrm>
            <a:off x="10418918" y="8868500"/>
            <a:ext cx="3883925" cy="431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5">
              <a:lnSpc>
                <a:spcPts val="3872"/>
              </a:lnSpc>
              <a:spcBef>
                <a:spcPct val="0"/>
              </a:spcBef>
              <a:defRPr/>
            </a:pPr>
            <a:r>
              <a:rPr lang="en-US" sz="2000" dirty="0">
                <a:solidFill>
                  <a:srgbClr val="462E8D"/>
                </a:solidFill>
                <a:latin typeface="Bw Modelica 2"/>
              </a:rPr>
              <a:t>Document Sharing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09E37-50E6-0CBB-CF53-CB29A95A93FD}"/>
              </a:ext>
            </a:extLst>
          </p:cNvPr>
          <p:cNvSpPr txBox="1"/>
          <p:nvPr/>
        </p:nvSpPr>
        <p:spPr>
          <a:xfrm>
            <a:off x="1538449" y="2563160"/>
            <a:ext cx="4756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Insert Logo Here.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E675F-F6AA-E3CD-B30F-25232FB77CA2}"/>
              </a:ext>
            </a:extLst>
          </p:cNvPr>
          <p:cNvSpPr txBox="1"/>
          <p:nvPr/>
        </p:nvSpPr>
        <p:spPr>
          <a:xfrm>
            <a:off x="3824632" y="9725680"/>
            <a:ext cx="1063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LEARN MORE [enter website or where to go for more info]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BIO colors 2">
      <a:dk1>
        <a:srgbClr val="462E8D"/>
      </a:dk1>
      <a:lt1>
        <a:srgbClr val="FFFFFF"/>
      </a:lt1>
      <a:dk2>
        <a:srgbClr val="555759"/>
      </a:dk2>
      <a:lt2>
        <a:srgbClr val="F8F8F8"/>
      </a:lt2>
      <a:accent1>
        <a:srgbClr val="1B79B8"/>
      </a:accent1>
      <a:accent2>
        <a:srgbClr val="C6C8C8"/>
      </a:accent2>
      <a:accent3>
        <a:srgbClr val="028341"/>
      </a:accent3>
      <a:accent4>
        <a:srgbClr val="FED109"/>
      </a:accent4>
      <a:accent5>
        <a:srgbClr val="CE202F"/>
      </a:accent5>
      <a:accent6>
        <a:srgbClr val="F2E3B1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-PowerPoint-8-21" id="{17F75552-8C6C-4021-984A-235FE1C9F9FC}" vid="{65CB0EB9-1BAA-4840-822D-CCA61779CD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6a5f26-c591-47bf-9503-f2b25c339d7b">
      <Terms xmlns="http://schemas.microsoft.com/office/infopath/2007/PartnerControls"/>
    </lcf76f155ced4ddcb4097134ff3c332f>
    <TaxCatchAll xmlns="d283bf15-9177-43df-8c46-8a08185248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CA6F60A88184B9EB3E10E019544DC" ma:contentTypeVersion="17" ma:contentTypeDescription="Create a new document." ma:contentTypeScope="" ma:versionID="48dd2f3467372cc67d3ddf5e0873fbb9">
  <xsd:schema xmlns:xsd="http://www.w3.org/2001/XMLSchema" xmlns:xs="http://www.w3.org/2001/XMLSchema" xmlns:p="http://schemas.microsoft.com/office/2006/metadata/properties" xmlns:ns2="506a5f26-c591-47bf-9503-f2b25c339d7b" xmlns:ns3="d283bf15-9177-43df-8c46-8a0818524855" targetNamespace="http://schemas.microsoft.com/office/2006/metadata/properties" ma:root="true" ma:fieldsID="8decde7d0412e64a76181962833f886a" ns2:_="" ns3:_="">
    <xsd:import namespace="506a5f26-c591-47bf-9503-f2b25c339d7b"/>
    <xsd:import namespace="d283bf15-9177-43df-8c46-8a0818524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5f26-c591-47bf-9503-f2b25c339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71832c-c563-4ecd-86ce-abb25da32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3bf15-9177-43df-8c46-8a0818524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7d893a-ebe1-4363-96fe-a20e3de2db45}" ma:internalName="TaxCatchAll" ma:showField="CatchAllData" ma:web="d283bf15-9177-43df-8c46-8a0818524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D9F169-C47A-45EB-8EBC-E35E47363C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F085C-9B09-43E9-BD4B-F805DB43617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06a5f26-c591-47bf-9503-f2b25c339d7b"/>
    <ds:schemaRef ds:uri="d283bf15-9177-43df-8c46-8a081852485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FDF9EA-8F93-436E-8114-CD4D60202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a5f26-c591-47bf-9503-f2b25c339d7b"/>
    <ds:schemaRef ds:uri="d283bf15-9177-43df-8c46-8a08185248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84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Bw Modelica 2</vt:lpstr>
      <vt:lpstr>Courier New</vt:lpstr>
      <vt:lpstr>Calibri</vt:lpstr>
      <vt:lpstr>Avenir Next LT Pro</vt:lpstr>
      <vt:lpstr>Wingdings</vt:lpstr>
      <vt:lpstr>Bw Modelica 1 Bold</vt:lpstr>
      <vt:lpstr>Arial</vt:lpstr>
      <vt:lpstr>PrismaticVTI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BBS-Slide-BIO2022</dc:title>
  <dc:creator>Dalexi Carrillo</dc:creator>
  <cp:lastModifiedBy>Dalexi Carrillo</cp:lastModifiedBy>
  <cp:revision>3</cp:revision>
  <dcterms:created xsi:type="dcterms:W3CDTF">2006-08-16T00:00:00Z</dcterms:created>
  <dcterms:modified xsi:type="dcterms:W3CDTF">2024-01-31T16:33:46Z</dcterms:modified>
  <dc:identifier>DAE_v5ixlpE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0x010100307CA6F60A88184B9EB3E10E019544DC</vt:lpwstr>
  </property>
  <property fmtid="{D5CDD505-2E9C-101B-9397-08002B2CF9AE}" pid="3" name="MediaServiceImageTags">
    <vt:lpwstr/>
  </property>
</Properties>
</file>