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 id="2147483710" r:id="rId2"/>
  </p:sldMasterIdLst>
  <p:notesMasterIdLst>
    <p:notesMasterId r:id="rId16"/>
  </p:notesMasterIdLst>
  <p:sldIdLst>
    <p:sldId id="443" r:id="rId3"/>
    <p:sldId id="362" r:id="rId4"/>
    <p:sldId id="422" r:id="rId5"/>
    <p:sldId id="428" r:id="rId6"/>
    <p:sldId id="430" r:id="rId7"/>
    <p:sldId id="431" r:id="rId8"/>
    <p:sldId id="432" r:id="rId9"/>
    <p:sldId id="433" r:id="rId10"/>
    <p:sldId id="439" r:id="rId11"/>
    <p:sldId id="434" r:id="rId12"/>
    <p:sldId id="435" r:id="rId13"/>
    <p:sldId id="436" r:id="rId14"/>
    <p:sldId id="43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46" autoAdjust="0"/>
    <p:restoredTop sz="70061" autoAdjust="0"/>
  </p:normalViewPr>
  <p:slideViewPr>
    <p:cSldViewPr>
      <p:cViewPr varScale="1">
        <p:scale>
          <a:sx n="59" d="100"/>
          <a:sy n="59" d="100"/>
        </p:scale>
        <p:origin x="1896" y="72"/>
      </p:cViewPr>
      <p:guideLst>
        <p:guide orient="horz" pos="2160"/>
        <p:guide pos="2880"/>
      </p:guideLst>
    </p:cSldViewPr>
  </p:slideViewPr>
  <p:outlineViewPr>
    <p:cViewPr>
      <p:scale>
        <a:sx n="33" d="100"/>
        <a:sy n="33" d="100"/>
      </p:scale>
      <p:origin x="0" y="189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3637F7-C8B7-43CD-A38C-9CD412AA30A4}" type="doc">
      <dgm:prSet loTypeId="urn:microsoft.com/office/officeart/2005/8/layout/venn1" loCatId="relationship" qsTypeId="urn:microsoft.com/office/officeart/2005/8/quickstyle/simple1" qsCatId="simple" csTypeId="urn:microsoft.com/office/officeart/2005/8/colors/colorful5" csCatId="colorful" phldr="1"/>
      <dgm:spPr/>
    </dgm:pt>
    <dgm:pt modelId="{D1D668D3-087F-4D15-87D8-5050204C562D}">
      <dgm:prSet phldrT="[Text]"/>
      <dgm:spPr/>
      <dgm:t>
        <a:bodyPr/>
        <a:lstStyle/>
        <a:p>
          <a:r>
            <a:rPr lang="en-US" dirty="0"/>
            <a:t>Legal Counsel (Internal and External)</a:t>
          </a:r>
        </a:p>
      </dgm:t>
    </dgm:pt>
    <dgm:pt modelId="{F8A23C27-546C-4EAC-B880-54A5AC4309D8}" type="parTrans" cxnId="{284681A2-69F2-4F1F-9AFB-C34888F32850}">
      <dgm:prSet/>
      <dgm:spPr/>
      <dgm:t>
        <a:bodyPr/>
        <a:lstStyle/>
        <a:p>
          <a:endParaRPr lang="en-US"/>
        </a:p>
      </dgm:t>
    </dgm:pt>
    <dgm:pt modelId="{E3BAEB36-9771-4F95-9B2F-859DB2D39343}" type="sibTrans" cxnId="{284681A2-69F2-4F1F-9AFB-C34888F32850}">
      <dgm:prSet/>
      <dgm:spPr/>
      <dgm:t>
        <a:bodyPr/>
        <a:lstStyle/>
        <a:p>
          <a:endParaRPr lang="en-US"/>
        </a:p>
      </dgm:t>
    </dgm:pt>
    <dgm:pt modelId="{C6152352-C3DC-4CC5-8019-C7BD950DFCAA}">
      <dgm:prSet phldrT="[Text]"/>
      <dgm:spPr/>
      <dgm:t>
        <a:bodyPr/>
        <a:lstStyle/>
        <a:p>
          <a:r>
            <a:rPr lang="en-US" dirty="0"/>
            <a:t>Possible others (Key Business Partners, D&amp;I)</a:t>
          </a:r>
        </a:p>
      </dgm:t>
    </dgm:pt>
    <dgm:pt modelId="{E605BDB4-63A7-4EEB-9A3B-E0BD00526357}" type="parTrans" cxnId="{E34E594B-9C8E-4032-811F-58E6FFC13BA6}">
      <dgm:prSet/>
      <dgm:spPr/>
      <dgm:t>
        <a:bodyPr/>
        <a:lstStyle/>
        <a:p>
          <a:endParaRPr lang="en-US"/>
        </a:p>
      </dgm:t>
    </dgm:pt>
    <dgm:pt modelId="{80A3423F-05AC-4CBF-ADEB-4541BB4D848B}" type="sibTrans" cxnId="{E34E594B-9C8E-4032-811F-58E6FFC13BA6}">
      <dgm:prSet/>
      <dgm:spPr/>
      <dgm:t>
        <a:bodyPr/>
        <a:lstStyle/>
        <a:p>
          <a:endParaRPr lang="en-US"/>
        </a:p>
      </dgm:t>
    </dgm:pt>
    <dgm:pt modelId="{7D3F41D3-8691-431E-BC10-C3DDC16C1118}">
      <dgm:prSet phldrT="[Text]"/>
      <dgm:spPr/>
      <dgm:t>
        <a:bodyPr/>
        <a:lstStyle/>
        <a:p>
          <a:r>
            <a:rPr lang="en-US" dirty="0"/>
            <a:t>HRIS Leadership</a:t>
          </a:r>
        </a:p>
      </dgm:t>
    </dgm:pt>
    <dgm:pt modelId="{43494C7D-1E90-434B-BDD8-8D34B91BF908}" type="parTrans" cxnId="{A3567D00-3493-4416-81BE-E55F613B835B}">
      <dgm:prSet/>
      <dgm:spPr/>
      <dgm:t>
        <a:bodyPr/>
        <a:lstStyle/>
        <a:p>
          <a:endParaRPr lang="en-US"/>
        </a:p>
      </dgm:t>
    </dgm:pt>
    <dgm:pt modelId="{82DBBD5F-05BA-4683-97EB-8A36949BF3CB}" type="sibTrans" cxnId="{A3567D00-3493-4416-81BE-E55F613B835B}">
      <dgm:prSet/>
      <dgm:spPr/>
      <dgm:t>
        <a:bodyPr/>
        <a:lstStyle/>
        <a:p>
          <a:endParaRPr lang="en-US"/>
        </a:p>
      </dgm:t>
    </dgm:pt>
    <dgm:pt modelId="{4CA9A1DE-F7D2-4350-9094-3434654F6144}">
      <dgm:prSet phldrT="[Text]"/>
      <dgm:spPr/>
      <dgm:t>
        <a:bodyPr/>
        <a:lstStyle/>
        <a:p>
          <a:r>
            <a:rPr lang="en-US" dirty="0"/>
            <a:t>Labor Economist/IO Psychologist</a:t>
          </a:r>
        </a:p>
      </dgm:t>
    </dgm:pt>
    <dgm:pt modelId="{CE020D55-FA80-4FA6-B426-68A5D73E0208}" type="parTrans" cxnId="{66B79216-C34A-4D0E-ABD6-56996E941638}">
      <dgm:prSet/>
      <dgm:spPr/>
      <dgm:t>
        <a:bodyPr/>
        <a:lstStyle/>
        <a:p>
          <a:endParaRPr lang="en-US"/>
        </a:p>
      </dgm:t>
    </dgm:pt>
    <dgm:pt modelId="{BD9E7A37-5597-478C-8C57-F1B8DBF1627F}" type="sibTrans" cxnId="{66B79216-C34A-4D0E-ABD6-56996E941638}">
      <dgm:prSet/>
      <dgm:spPr/>
      <dgm:t>
        <a:bodyPr/>
        <a:lstStyle/>
        <a:p>
          <a:endParaRPr lang="en-US"/>
        </a:p>
      </dgm:t>
    </dgm:pt>
    <dgm:pt modelId="{59BA3CEF-E33B-4B16-8A80-2B59EDCCBA4C}">
      <dgm:prSet phldrT="[Text]"/>
      <dgm:spPr/>
      <dgm:t>
        <a:bodyPr/>
        <a:lstStyle/>
        <a:p>
          <a:r>
            <a:rPr lang="en-US" dirty="0"/>
            <a:t>HR Leadership</a:t>
          </a:r>
        </a:p>
      </dgm:t>
    </dgm:pt>
    <dgm:pt modelId="{9B32A75D-9874-420F-840C-DB6E38314C41}" type="parTrans" cxnId="{BE48AD44-794A-42DF-9BEB-6063A7A728C5}">
      <dgm:prSet/>
      <dgm:spPr/>
      <dgm:t>
        <a:bodyPr/>
        <a:lstStyle/>
        <a:p>
          <a:endParaRPr lang="en-US"/>
        </a:p>
      </dgm:t>
    </dgm:pt>
    <dgm:pt modelId="{1A4EED6D-F3B0-4F35-8F79-034AFFF65964}" type="sibTrans" cxnId="{BE48AD44-794A-42DF-9BEB-6063A7A728C5}">
      <dgm:prSet/>
      <dgm:spPr/>
      <dgm:t>
        <a:bodyPr/>
        <a:lstStyle/>
        <a:p>
          <a:endParaRPr lang="en-US"/>
        </a:p>
      </dgm:t>
    </dgm:pt>
    <dgm:pt modelId="{17010821-B9FD-47DB-AC98-B9E53648E4C2}">
      <dgm:prSet phldrT="[Text]"/>
      <dgm:spPr/>
      <dgm:t>
        <a:bodyPr/>
        <a:lstStyle/>
        <a:p>
          <a:r>
            <a:rPr lang="en-US" dirty="0"/>
            <a:t>Compensation Leadership</a:t>
          </a:r>
        </a:p>
      </dgm:t>
    </dgm:pt>
    <dgm:pt modelId="{F2A9413F-2D92-428C-A5B8-827DC47FB798}" type="parTrans" cxnId="{5CB77371-97F7-427B-B521-3CC68E4C9DEA}">
      <dgm:prSet/>
      <dgm:spPr/>
      <dgm:t>
        <a:bodyPr/>
        <a:lstStyle/>
        <a:p>
          <a:endParaRPr lang="en-US"/>
        </a:p>
      </dgm:t>
    </dgm:pt>
    <dgm:pt modelId="{2EAAB8CA-6286-4083-8396-FC3189DF42A4}" type="sibTrans" cxnId="{5CB77371-97F7-427B-B521-3CC68E4C9DEA}">
      <dgm:prSet/>
      <dgm:spPr/>
      <dgm:t>
        <a:bodyPr/>
        <a:lstStyle/>
        <a:p>
          <a:endParaRPr lang="en-US"/>
        </a:p>
      </dgm:t>
    </dgm:pt>
    <dgm:pt modelId="{E32E284A-75F5-4990-ABF4-CC030BDCF093}" type="pres">
      <dgm:prSet presAssocID="{CF3637F7-C8B7-43CD-A38C-9CD412AA30A4}" presName="compositeShape" presStyleCnt="0">
        <dgm:presLayoutVars>
          <dgm:chMax val="7"/>
          <dgm:dir/>
          <dgm:resizeHandles val="exact"/>
        </dgm:presLayoutVars>
      </dgm:prSet>
      <dgm:spPr/>
    </dgm:pt>
    <dgm:pt modelId="{7FF8C473-23E4-4525-8BE2-6514C2408F18}" type="pres">
      <dgm:prSet presAssocID="{D1D668D3-087F-4D15-87D8-5050204C562D}" presName="circ1" presStyleLbl="vennNode1" presStyleIdx="0" presStyleCnt="6"/>
      <dgm:spPr/>
    </dgm:pt>
    <dgm:pt modelId="{E6499DB0-0542-4A72-ADFC-153867C2DD16}" type="pres">
      <dgm:prSet presAssocID="{D1D668D3-087F-4D15-87D8-5050204C562D}" presName="circ1Tx" presStyleLbl="revTx" presStyleIdx="0" presStyleCnt="0">
        <dgm:presLayoutVars>
          <dgm:chMax val="0"/>
          <dgm:chPref val="0"/>
          <dgm:bulletEnabled val="1"/>
        </dgm:presLayoutVars>
      </dgm:prSet>
      <dgm:spPr/>
      <dgm:t>
        <a:bodyPr/>
        <a:lstStyle/>
        <a:p>
          <a:endParaRPr lang="en-US"/>
        </a:p>
      </dgm:t>
    </dgm:pt>
    <dgm:pt modelId="{49E4F867-B764-4F11-95CA-D970FA594BAD}" type="pres">
      <dgm:prSet presAssocID="{59BA3CEF-E33B-4B16-8A80-2B59EDCCBA4C}" presName="circ2" presStyleLbl="vennNode1" presStyleIdx="1" presStyleCnt="6"/>
      <dgm:spPr/>
    </dgm:pt>
    <dgm:pt modelId="{5F6C6F87-BA4F-45E2-B7C1-277865E6138A}" type="pres">
      <dgm:prSet presAssocID="{59BA3CEF-E33B-4B16-8A80-2B59EDCCBA4C}" presName="circ2Tx" presStyleLbl="revTx" presStyleIdx="0" presStyleCnt="0">
        <dgm:presLayoutVars>
          <dgm:chMax val="0"/>
          <dgm:chPref val="0"/>
          <dgm:bulletEnabled val="1"/>
        </dgm:presLayoutVars>
      </dgm:prSet>
      <dgm:spPr/>
      <dgm:t>
        <a:bodyPr/>
        <a:lstStyle/>
        <a:p>
          <a:endParaRPr lang="en-US"/>
        </a:p>
      </dgm:t>
    </dgm:pt>
    <dgm:pt modelId="{75815495-949A-4F77-AD7E-5163B7FC8FAC}" type="pres">
      <dgm:prSet presAssocID="{C6152352-C3DC-4CC5-8019-C7BD950DFCAA}" presName="circ3" presStyleLbl="vennNode1" presStyleIdx="2" presStyleCnt="6"/>
      <dgm:spPr/>
    </dgm:pt>
    <dgm:pt modelId="{677B58AD-4FC9-40E8-9F48-1EBEE06CCB37}" type="pres">
      <dgm:prSet presAssocID="{C6152352-C3DC-4CC5-8019-C7BD950DFCAA}" presName="circ3Tx" presStyleLbl="revTx" presStyleIdx="0" presStyleCnt="0">
        <dgm:presLayoutVars>
          <dgm:chMax val="0"/>
          <dgm:chPref val="0"/>
          <dgm:bulletEnabled val="1"/>
        </dgm:presLayoutVars>
      </dgm:prSet>
      <dgm:spPr/>
      <dgm:t>
        <a:bodyPr/>
        <a:lstStyle/>
        <a:p>
          <a:endParaRPr lang="en-US"/>
        </a:p>
      </dgm:t>
    </dgm:pt>
    <dgm:pt modelId="{8A998E49-A5CE-4E1C-A96A-59B4BE1E2790}" type="pres">
      <dgm:prSet presAssocID="{17010821-B9FD-47DB-AC98-B9E53648E4C2}" presName="circ4" presStyleLbl="vennNode1" presStyleIdx="3" presStyleCnt="6"/>
      <dgm:spPr/>
    </dgm:pt>
    <dgm:pt modelId="{E30C1791-8576-4F6A-80A5-7C15EDD5641C}" type="pres">
      <dgm:prSet presAssocID="{17010821-B9FD-47DB-AC98-B9E53648E4C2}" presName="circ4Tx" presStyleLbl="revTx" presStyleIdx="0" presStyleCnt="0">
        <dgm:presLayoutVars>
          <dgm:chMax val="0"/>
          <dgm:chPref val="0"/>
          <dgm:bulletEnabled val="1"/>
        </dgm:presLayoutVars>
      </dgm:prSet>
      <dgm:spPr/>
      <dgm:t>
        <a:bodyPr/>
        <a:lstStyle/>
        <a:p>
          <a:endParaRPr lang="en-US"/>
        </a:p>
      </dgm:t>
    </dgm:pt>
    <dgm:pt modelId="{1AF43B8E-30FF-4A15-92DF-989573B56FF1}" type="pres">
      <dgm:prSet presAssocID="{7D3F41D3-8691-431E-BC10-C3DDC16C1118}" presName="circ5" presStyleLbl="vennNode1" presStyleIdx="4" presStyleCnt="6"/>
      <dgm:spPr/>
    </dgm:pt>
    <dgm:pt modelId="{453C1E95-A109-4771-A305-F6C71AF34F18}" type="pres">
      <dgm:prSet presAssocID="{7D3F41D3-8691-431E-BC10-C3DDC16C1118}" presName="circ5Tx" presStyleLbl="revTx" presStyleIdx="0" presStyleCnt="0">
        <dgm:presLayoutVars>
          <dgm:chMax val="0"/>
          <dgm:chPref val="0"/>
          <dgm:bulletEnabled val="1"/>
        </dgm:presLayoutVars>
      </dgm:prSet>
      <dgm:spPr/>
      <dgm:t>
        <a:bodyPr/>
        <a:lstStyle/>
        <a:p>
          <a:endParaRPr lang="en-US"/>
        </a:p>
      </dgm:t>
    </dgm:pt>
    <dgm:pt modelId="{666711FD-BC2A-4308-ABB8-5457388FD68F}" type="pres">
      <dgm:prSet presAssocID="{4CA9A1DE-F7D2-4350-9094-3434654F6144}" presName="circ6" presStyleLbl="vennNode1" presStyleIdx="5" presStyleCnt="6"/>
      <dgm:spPr/>
    </dgm:pt>
    <dgm:pt modelId="{0AF77704-7D38-4EAE-8D48-99F55CDEFAE3}" type="pres">
      <dgm:prSet presAssocID="{4CA9A1DE-F7D2-4350-9094-3434654F6144}" presName="circ6Tx" presStyleLbl="revTx" presStyleIdx="0" presStyleCnt="0">
        <dgm:presLayoutVars>
          <dgm:chMax val="0"/>
          <dgm:chPref val="0"/>
          <dgm:bulletEnabled val="1"/>
        </dgm:presLayoutVars>
      </dgm:prSet>
      <dgm:spPr/>
      <dgm:t>
        <a:bodyPr/>
        <a:lstStyle/>
        <a:p>
          <a:endParaRPr lang="en-US"/>
        </a:p>
      </dgm:t>
    </dgm:pt>
  </dgm:ptLst>
  <dgm:cxnLst>
    <dgm:cxn modelId="{51DD625D-82A3-444C-88EC-9DDA11EF1CB8}" type="presOf" srcId="{7D3F41D3-8691-431E-BC10-C3DDC16C1118}" destId="{453C1E95-A109-4771-A305-F6C71AF34F18}" srcOrd="0" destOrd="0" presId="urn:microsoft.com/office/officeart/2005/8/layout/venn1"/>
    <dgm:cxn modelId="{EF8BE1B1-FD04-40CF-9C32-704A7FFFD191}" type="presOf" srcId="{D1D668D3-087F-4D15-87D8-5050204C562D}" destId="{E6499DB0-0542-4A72-ADFC-153867C2DD16}" srcOrd="0" destOrd="0" presId="urn:microsoft.com/office/officeart/2005/8/layout/venn1"/>
    <dgm:cxn modelId="{5CB77371-97F7-427B-B521-3CC68E4C9DEA}" srcId="{CF3637F7-C8B7-43CD-A38C-9CD412AA30A4}" destId="{17010821-B9FD-47DB-AC98-B9E53648E4C2}" srcOrd="3" destOrd="0" parTransId="{F2A9413F-2D92-428C-A5B8-827DC47FB798}" sibTransId="{2EAAB8CA-6286-4083-8396-FC3189DF42A4}"/>
    <dgm:cxn modelId="{41CDE09E-3418-4F2A-ADE5-E134CB876CFB}" type="presOf" srcId="{17010821-B9FD-47DB-AC98-B9E53648E4C2}" destId="{E30C1791-8576-4F6A-80A5-7C15EDD5641C}" srcOrd="0" destOrd="0" presId="urn:microsoft.com/office/officeart/2005/8/layout/venn1"/>
    <dgm:cxn modelId="{D51A849F-BD55-456B-A1EE-72D452D529AF}" type="presOf" srcId="{4CA9A1DE-F7D2-4350-9094-3434654F6144}" destId="{0AF77704-7D38-4EAE-8D48-99F55CDEFAE3}" srcOrd="0" destOrd="0" presId="urn:microsoft.com/office/officeart/2005/8/layout/venn1"/>
    <dgm:cxn modelId="{E34E594B-9C8E-4032-811F-58E6FFC13BA6}" srcId="{CF3637F7-C8B7-43CD-A38C-9CD412AA30A4}" destId="{C6152352-C3DC-4CC5-8019-C7BD950DFCAA}" srcOrd="2" destOrd="0" parTransId="{E605BDB4-63A7-4EEB-9A3B-E0BD00526357}" sibTransId="{80A3423F-05AC-4CBF-ADEB-4541BB4D848B}"/>
    <dgm:cxn modelId="{CB2E6C33-4353-4A13-935D-AE019BFA4643}" type="presOf" srcId="{59BA3CEF-E33B-4B16-8A80-2B59EDCCBA4C}" destId="{5F6C6F87-BA4F-45E2-B7C1-277865E6138A}" srcOrd="0" destOrd="0" presId="urn:microsoft.com/office/officeart/2005/8/layout/venn1"/>
    <dgm:cxn modelId="{F46A374D-4FBE-45BD-B5DF-6EFA2D551C4D}" type="presOf" srcId="{C6152352-C3DC-4CC5-8019-C7BD950DFCAA}" destId="{677B58AD-4FC9-40E8-9F48-1EBEE06CCB37}" srcOrd="0" destOrd="0" presId="urn:microsoft.com/office/officeart/2005/8/layout/venn1"/>
    <dgm:cxn modelId="{66B79216-C34A-4D0E-ABD6-56996E941638}" srcId="{CF3637F7-C8B7-43CD-A38C-9CD412AA30A4}" destId="{4CA9A1DE-F7D2-4350-9094-3434654F6144}" srcOrd="5" destOrd="0" parTransId="{CE020D55-FA80-4FA6-B426-68A5D73E0208}" sibTransId="{BD9E7A37-5597-478C-8C57-F1B8DBF1627F}"/>
    <dgm:cxn modelId="{284681A2-69F2-4F1F-9AFB-C34888F32850}" srcId="{CF3637F7-C8B7-43CD-A38C-9CD412AA30A4}" destId="{D1D668D3-087F-4D15-87D8-5050204C562D}" srcOrd="0" destOrd="0" parTransId="{F8A23C27-546C-4EAC-B880-54A5AC4309D8}" sibTransId="{E3BAEB36-9771-4F95-9B2F-859DB2D39343}"/>
    <dgm:cxn modelId="{A3567D00-3493-4416-81BE-E55F613B835B}" srcId="{CF3637F7-C8B7-43CD-A38C-9CD412AA30A4}" destId="{7D3F41D3-8691-431E-BC10-C3DDC16C1118}" srcOrd="4" destOrd="0" parTransId="{43494C7D-1E90-434B-BDD8-8D34B91BF908}" sibTransId="{82DBBD5F-05BA-4683-97EB-8A36949BF3CB}"/>
    <dgm:cxn modelId="{BE48AD44-794A-42DF-9BEB-6063A7A728C5}" srcId="{CF3637F7-C8B7-43CD-A38C-9CD412AA30A4}" destId="{59BA3CEF-E33B-4B16-8A80-2B59EDCCBA4C}" srcOrd="1" destOrd="0" parTransId="{9B32A75D-9874-420F-840C-DB6E38314C41}" sibTransId="{1A4EED6D-F3B0-4F35-8F79-034AFFF65964}"/>
    <dgm:cxn modelId="{F9AFDF90-CDFC-40A2-A5C0-994AA70B69D8}" type="presOf" srcId="{CF3637F7-C8B7-43CD-A38C-9CD412AA30A4}" destId="{E32E284A-75F5-4990-ABF4-CC030BDCF093}" srcOrd="0" destOrd="0" presId="urn:microsoft.com/office/officeart/2005/8/layout/venn1"/>
    <dgm:cxn modelId="{BB0DD6FD-2805-4FD0-BF56-67FAA02766BB}" type="presParOf" srcId="{E32E284A-75F5-4990-ABF4-CC030BDCF093}" destId="{7FF8C473-23E4-4525-8BE2-6514C2408F18}" srcOrd="0" destOrd="0" presId="urn:microsoft.com/office/officeart/2005/8/layout/venn1"/>
    <dgm:cxn modelId="{AE0B7AB1-42C4-4001-A9B4-AF56A3B89ACF}" type="presParOf" srcId="{E32E284A-75F5-4990-ABF4-CC030BDCF093}" destId="{E6499DB0-0542-4A72-ADFC-153867C2DD16}" srcOrd="1" destOrd="0" presId="urn:microsoft.com/office/officeart/2005/8/layout/venn1"/>
    <dgm:cxn modelId="{1D0E04A3-55FA-40A7-B305-B7ECFA0A656D}" type="presParOf" srcId="{E32E284A-75F5-4990-ABF4-CC030BDCF093}" destId="{49E4F867-B764-4F11-95CA-D970FA594BAD}" srcOrd="2" destOrd="0" presId="urn:microsoft.com/office/officeart/2005/8/layout/venn1"/>
    <dgm:cxn modelId="{0DCC932D-1DFC-4DC5-93AD-14B7F4FCEADD}" type="presParOf" srcId="{E32E284A-75F5-4990-ABF4-CC030BDCF093}" destId="{5F6C6F87-BA4F-45E2-B7C1-277865E6138A}" srcOrd="3" destOrd="0" presId="urn:microsoft.com/office/officeart/2005/8/layout/venn1"/>
    <dgm:cxn modelId="{AA9ED7BF-4B6A-4348-A904-2DCAFE1204DC}" type="presParOf" srcId="{E32E284A-75F5-4990-ABF4-CC030BDCF093}" destId="{75815495-949A-4F77-AD7E-5163B7FC8FAC}" srcOrd="4" destOrd="0" presId="urn:microsoft.com/office/officeart/2005/8/layout/venn1"/>
    <dgm:cxn modelId="{97AA65AB-C290-49CC-9AAD-0A98E55CE6D4}" type="presParOf" srcId="{E32E284A-75F5-4990-ABF4-CC030BDCF093}" destId="{677B58AD-4FC9-40E8-9F48-1EBEE06CCB37}" srcOrd="5" destOrd="0" presId="urn:microsoft.com/office/officeart/2005/8/layout/venn1"/>
    <dgm:cxn modelId="{2BCD1D4C-7850-4C86-BE41-2C9987E3F0C6}" type="presParOf" srcId="{E32E284A-75F5-4990-ABF4-CC030BDCF093}" destId="{8A998E49-A5CE-4E1C-A96A-59B4BE1E2790}" srcOrd="6" destOrd="0" presId="urn:microsoft.com/office/officeart/2005/8/layout/venn1"/>
    <dgm:cxn modelId="{9AE697D9-6687-4345-9F91-1E27DE5F5037}" type="presParOf" srcId="{E32E284A-75F5-4990-ABF4-CC030BDCF093}" destId="{E30C1791-8576-4F6A-80A5-7C15EDD5641C}" srcOrd="7" destOrd="0" presId="urn:microsoft.com/office/officeart/2005/8/layout/venn1"/>
    <dgm:cxn modelId="{721AB61E-92C5-4CE9-8DED-8C4BE688CF5E}" type="presParOf" srcId="{E32E284A-75F5-4990-ABF4-CC030BDCF093}" destId="{1AF43B8E-30FF-4A15-92DF-989573B56FF1}" srcOrd="8" destOrd="0" presId="urn:microsoft.com/office/officeart/2005/8/layout/venn1"/>
    <dgm:cxn modelId="{095A7483-5A59-44CF-B3B5-4C6D7A23FE6F}" type="presParOf" srcId="{E32E284A-75F5-4990-ABF4-CC030BDCF093}" destId="{453C1E95-A109-4771-A305-F6C71AF34F18}" srcOrd="9" destOrd="0" presId="urn:microsoft.com/office/officeart/2005/8/layout/venn1"/>
    <dgm:cxn modelId="{79E5EB06-9C35-4B85-B292-82ADF630D32E}" type="presParOf" srcId="{E32E284A-75F5-4990-ABF4-CC030BDCF093}" destId="{666711FD-BC2A-4308-ABB8-5457388FD68F}" srcOrd="10" destOrd="0" presId="urn:microsoft.com/office/officeart/2005/8/layout/venn1"/>
    <dgm:cxn modelId="{ABB58CB7-B1BD-482F-9AE6-0F5E3DC604D9}" type="presParOf" srcId="{E32E284A-75F5-4990-ABF4-CC030BDCF093}" destId="{0AF77704-7D38-4EAE-8D48-99F55CDEFAE3}" srcOrd="11"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F8C473-23E4-4525-8BE2-6514C2408F18}">
      <dsp:nvSpPr>
        <dsp:cNvPr id="0" name=""/>
        <dsp:cNvSpPr/>
      </dsp:nvSpPr>
      <dsp:spPr>
        <a:xfrm>
          <a:off x="1912302" y="1191297"/>
          <a:ext cx="1207770" cy="1207770"/>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E6499DB0-0542-4A72-ADFC-153867C2DD16}">
      <dsp:nvSpPr>
        <dsp:cNvPr id="0" name=""/>
        <dsp:cNvSpPr/>
      </dsp:nvSpPr>
      <dsp:spPr>
        <a:xfrm>
          <a:off x="1761331" y="289777"/>
          <a:ext cx="1509712" cy="82241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kern="1200" dirty="0"/>
            <a:t>Legal Counsel (Internal and External)</a:t>
          </a:r>
        </a:p>
      </dsp:txBody>
      <dsp:txXfrm>
        <a:off x="1761331" y="289777"/>
        <a:ext cx="1509712" cy="822411"/>
      </dsp:txXfrm>
    </dsp:sp>
    <dsp:sp modelId="{49E4F867-B764-4F11-95CA-D970FA594BAD}">
      <dsp:nvSpPr>
        <dsp:cNvPr id="0" name=""/>
        <dsp:cNvSpPr/>
      </dsp:nvSpPr>
      <dsp:spPr>
        <a:xfrm>
          <a:off x="2304324" y="1417656"/>
          <a:ext cx="1207770" cy="1207770"/>
        </a:xfrm>
        <a:prstGeom prst="ellipse">
          <a:avLst/>
        </a:prstGeom>
        <a:solidFill>
          <a:schemeClr val="accent5">
            <a:alpha val="50000"/>
            <a:hueOff val="-3342288"/>
            <a:satOff val="13222"/>
            <a:lumOff val="3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5F6C6F87-BA4F-45E2-B7C1-277865E6138A}">
      <dsp:nvSpPr>
        <dsp:cNvPr id="0" name=""/>
        <dsp:cNvSpPr/>
      </dsp:nvSpPr>
      <dsp:spPr>
        <a:xfrm>
          <a:off x="3601670" y="1073026"/>
          <a:ext cx="1430704" cy="90073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kern="1200" dirty="0"/>
            <a:t>HR Leadership</a:t>
          </a:r>
        </a:p>
      </dsp:txBody>
      <dsp:txXfrm>
        <a:off x="3601670" y="1073026"/>
        <a:ext cx="1430704" cy="900736"/>
      </dsp:txXfrm>
    </dsp:sp>
    <dsp:sp modelId="{75815495-949A-4F77-AD7E-5163B7FC8FAC}">
      <dsp:nvSpPr>
        <dsp:cNvPr id="0" name=""/>
        <dsp:cNvSpPr/>
      </dsp:nvSpPr>
      <dsp:spPr>
        <a:xfrm>
          <a:off x="2304324" y="1870373"/>
          <a:ext cx="1207770" cy="1207770"/>
        </a:xfrm>
        <a:prstGeom prst="ellipse">
          <a:avLst/>
        </a:prstGeom>
        <a:solidFill>
          <a:schemeClr val="accent5">
            <a:alpha val="50000"/>
            <a:hueOff val="-6684575"/>
            <a:satOff val="26445"/>
            <a:lumOff val="737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677B58AD-4FC9-40E8-9F48-1EBEE06CCB37}">
      <dsp:nvSpPr>
        <dsp:cNvPr id="0" name=""/>
        <dsp:cNvSpPr/>
      </dsp:nvSpPr>
      <dsp:spPr>
        <a:xfrm>
          <a:off x="3601670" y="2416298"/>
          <a:ext cx="1430704" cy="100647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kern="1200" dirty="0"/>
            <a:t>Possible others (Key Business Partners, D&amp;I)</a:t>
          </a:r>
        </a:p>
      </dsp:txBody>
      <dsp:txXfrm>
        <a:off x="3601670" y="2416298"/>
        <a:ext cx="1430704" cy="1006475"/>
      </dsp:txXfrm>
    </dsp:sp>
    <dsp:sp modelId="{8A998E49-A5CE-4E1C-A96A-59B4BE1E2790}">
      <dsp:nvSpPr>
        <dsp:cNvPr id="0" name=""/>
        <dsp:cNvSpPr/>
      </dsp:nvSpPr>
      <dsp:spPr>
        <a:xfrm>
          <a:off x="1912302" y="2097124"/>
          <a:ext cx="1207770" cy="1207770"/>
        </a:xfrm>
        <a:prstGeom prst="ellipse">
          <a:avLst/>
        </a:prstGeom>
        <a:solidFill>
          <a:schemeClr val="accent5">
            <a:alpha val="50000"/>
            <a:hueOff val="-10026863"/>
            <a:satOff val="39667"/>
            <a:lumOff val="110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E30C1791-8576-4F6A-80A5-7C15EDD5641C}">
      <dsp:nvSpPr>
        <dsp:cNvPr id="0" name=""/>
        <dsp:cNvSpPr/>
      </dsp:nvSpPr>
      <dsp:spPr>
        <a:xfrm>
          <a:off x="1761331" y="3383611"/>
          <a:ext cx="1509712" cy="82241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kern="1200" dirty="0"/>
            <a:t>Compensation Leadership</a:t>
          </a:r>
        </a:p>
      </dsp:txBody>
      <dsp:txXfrm>
        <a:off x="1761331" y="3383611"/>
        <a:ext cx="1509712" cy="822411"/>
      </dsp:txXfrm>
    </dsp:sp>
    <dsp:sp modelId="{1AF43B8E-30FF-4A15-92DF-989573B56FF1}">
      <dsp:nvSpPr>
        <dsp:cNvPr id="0" name=""/>
        <dsp:cNvSpPr/>
      </dsp:nvSpPr>
      <dsp:spPr>
        <a:xfrm>
          <a:off x="1520280" y="1870373"/>
          <a:ext cx="1207770" cy="1207770"/>
        </a:xfrm>
        <a:prstGeom prst="ellipse">
          <a:avLst/>
        </a:prstGeom>
        <a:solidFill>
          <a:schemeClr val="accent5">
            <a:alpha val="50000"/>
            <a:hueOff val="-13369150"/>
            <a:satOff val="52890"/>
            <a:lumOff val="14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453C1E95-A109-4771-A305-F6C71AF34F18}">
      <dsp:nvSpPr>
        <dsp:cNvPr id="0" name=""/>
        <dsp:cNvSpPr/>
      </dsp:nvSpPr>
      <dsp:spPr>
        <a:xfrm>
          <a:off x="0" y="2416298"/>
          <a:ext cx="1430704" cy="100647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kern="1200" dirty="0"/>
            <a:t>HRIS Leadership</a:t>
          </a:r>
        </a:p>
      </dsp:txBody>
      <dsp:txXfrm>
        <a:off x="0" y="2416298"/>
        <a:ext cx="1430704" cy="1006475"/>
      </dsp:txXfrm>
    </dsp:sp>
    <dsp:sp modelId="{666711FD-BC2A-4308-ABB8-5457388FD68F}">
      <dsp:nvSpPr>
        <dsp:cNvPr id="0" name=""/>
        <dsp:cNvSpPr/>
      </dsp:nvSpPr>
      <dsp:spPr>
        <a:xfrm>
          <a:off x="1520280" y="1417656"/>
          <a:ext cx="1207770" cy="1207770"/>
        </a:xfrm>
        <a:prstGeom prst="ellipse">
          <a:avLst/>
        </a:prstGeom>
        <a:solidFill>
          <a:schemeClr val="accent5">
            <a:alpha val="50000"/>
            <a:hueOff val="-16711437"/>
            <a:satOff val="66112"/>
            <a:lumOff val="1843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AF77704-7D38-4EAE-8D48-99F55CDEFAE3}">
      <dsp:nvSpPr>
        <dsp:cNvPr id="0" name=""/>
        <dsp:cNvSpPr/>
      </dsp:nvSpPr>
      <dsp:spPr>
        <a:xfrm>
          <a:off x="0" y="1073026"/>
          <a:ext cx="1430704" cy="100647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kern="1200" dirty="0"/>
            <a:t>Labor Economist/IO Psychologist</a:t>
          </a:r>
        </a:p>
      </dsp:txBody>
      <dsp:txXfrm>
        <a:off x="0" y="1073026"/>
        <a:ext cx="1430704" cy="1006475"/>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662DDA-0788-400D-9C08-2055B172FBAC}" type="datetimeFigureOut">
              <a:rPr lang="en-US" smtClean="0"/>
              <a:t>10/5/2018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359466-23E5-4C8D-B949-A1C087C89452}" type="slidenum">
              <a:rPr lang="en-US" smtClean="0"/>
              <a:t>‹#›</a:t>
            </a:fld>
            <a:endParaRPr lang="en-US"/>
          </a:p>
        </p:txBody>
      </p:sp>
    </p:spTree>
    <p:extLst>
      <p:ext uri="{BB962C8B-B14F-4D97-AF65-F5344CB8AC3E}">
        <p14:creationId xmlns:p14="http://schemas.microsoft.com/office/powerpoint/2010/main" val="3395038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E2215672-B2E3-45E9-A5F5-1DCEFA590B4B}" type="slidenum">
              <a:rPr lang="en-US" altLang="en-US">
                <a:latin typeface="Times New Roman" panose="02020603050405020304" pitchFamily="18" charset="0"/>
              </a:rPr>
              <a:pPr eaLnBrk="1" hangingPunct="1">
                <a:spcBef>
                  <a:spcPct val="0"/>
                </a:spcBef>
              </a:pPr>
              <a:t>1</a:t>
            </a:fld>
            <a:endParaRPr lang="en-US" altLang="en-US">
              <a:latin typeface="Times New Roman" panose="02020603050405020304" pitchFamily="18" charset="0"/>
            </a:endParaRPr>
          </a:p>
        </p:txBody>
      </p:sp>
    </p:spTree>
    <p:extLst>
      <p:ext uri="{BB962C8B-B14F-4D97-AF65-F5344CB8AC3E}">
        <p14:creationId xmlns:p14="http://schemas.microsoft.com/office/powerpoint/2010/main" val="721755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75693FD4-8F83-4EF7-AC3F-0DC0388986B0}" type="slidenum">
              <a:rPr lang="en-US" smtClean="0"/>
              <a:pPr/>
              <a:t>10</a:t>
            </a:fld>
            <a:endParaRPr lang="en-US" dirty="0"/>
          </a:p>
        </p:txBody>
      </p:sp>
    </p:spTree>
    <p:extLst>
      <p:ext uri="{BB962C8B-B14F-4D97-AF65-F5344CB8AC3E}">
        <p14:creationId xmlns:p14="http://schemas.microsoft.com/office/powerpoint/2010/main" val="21703174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75693FD4-8F83-4EF7-AC3F-0DC0388986B0}" type="slidenum">
              <a:rPr lang="en-US" smtClean="0"/>
              <a:pPr/>
              <a:t>11</a:t>
            </a:fld>
            <a:endParaRPr lang="en-US" dirty="0"/>
          </a:p>
        </p:txBody>
      </p:sp>
    </p:spTree>
    <p:extLst>
      <p:ext uri="{BB962C8B-B14F-4D97-AF65-F5344CB8AC3E}">
        <p14:creationId xmlns:p14="http://schemas.microsoft.com/office/powerpoint/2010/main" val="547220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75693FD4-8F83-4EF7-AC3F-0DC0388986B0}" type="slidenum">
              <a:rPr lang="en-US" smtClean="0"/>
              <a:pPr/>
              <a:t>12</a:t>
            </a:fld>
            <a:endParaRPr lang="en-US" dirty="0"/>
          </a:p>
        </p:txBody>
      </p:sp>
    </p:spTree>
    <p:extLst>
      <p:ext uri="{BB962C8B-B14F-4D97-AF65-F5344CB8AC3E}">
        <p14:creationId xmlns:p14="http://schemas.microsoft.com/office/powerpoint/2010/main" val="2970319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75693FD4-8F83-4EF7-AC3F-0DC0388986B0}" type="slidenum">
              <a:rPr lang="en-US" smtClean="0"/>
              <a:pPr/>
              <a:t>13</a:t>
            </a:fld>
            <a:endParaRPr lang="en-US" dirty="0"/>
          </a:p>
        </p:txBody>
      </p:sp>
    </p:spTree>
    <p:extLst>
      <p:ext uri="{BB962C8B-B14F-4D97-AF65-F5344CB8AC3E}">
        <p14:creationId xmlns:p14="http://schemas.microsoft.com/office/powerpoint/2010/main" val="2125808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557459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978623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75693FD4-8F83-4EF7-AC3F-0DC0388986B0}" type="slidenum">
              <a:rPr lang="en-US" smtClean="0"/>
              <a:pPr/>
              <a:t>4</a:t>
            </a:fld>
            <a:endParaRPr lang="en-US" dirty="0"/>
          </a:p>
        </p:txBody>
      </p:sp>
    </p:spTree>
    <p:extLst>
      <p:ext uri="{BB962C8B-B14F-4D97-AF65-F5344CB8AC3E}">
        <p14:creationId xmlns:p14="http://schemas.microsoft.com/office/powerpoint/2010/main" val="1669061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75693FD4-8F83-4EF7-AC3F-0DC0388986B0}" type="slidenum">
              <a:rPr lang="en-US" smtClean="0"/>
              <a:pPr/>
              <a:t>5</a:t>
            </a:fld>
            <a:endParaRPr lang="en-US" dirty="0"/>
          </a:p>
        </p:txBody>
      </p:sp>
    </p:spTree>
    <p:extLst>
      <p:ext uri="{BB962C8B-B14F-4D97-AF65-F5344CB8AC3E}">
        <p14:creationId xmlns:p14="http://schemas.microsoft.com/office/powerpoint/2010/main" val="39745255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75693FD4-8F83-4EF7-AC3F-0DC0388986B0}" type="slidenum">
              <a:rPr lang="en-US" smtClean="0"/>
              <a:pPr/>
              <a:t>6</a:t>
            </a:fld>
            <a:endParaRPr lang="en-US" dirty="0"/>
          </a:p>
        </p:txBody>
      </p:sp>
    </p:spTree>
    <p:extLst>
      <p:ext uri="{BB962C8B-B14F-4D97-AF65-F5344CB8AC3E}">
        <p14:creationId xmlns:p14="http://schemas.microsoft.com/office/powerpoint/2010/main" val="24869544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75693FD4-8F83-4EF7-AC3F-0DC0388986B0}" type="slidenum">
              <a:rPr lang="en-US" smtClean="0"/>
              <a:pPr/>
              <a:t>7</a:t>
            </a:fld>
            <a:endParaRPr lang="en-US" dirty="0"/>
          </a:p>
        </p:txBody>
      </p:sp>
    </p:spTree>
    <p:extLst>
      <p:ext uri="{BB962C8B-B14F-4D97-AF65-F5344CB8AC3E}">
        <p14:creationId xmlns:p14="http://schemas.microsoft.com/office/powerpoint/2010/main" val="35634575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75693FD4-8F83-4EF7-AC3F-0DC0388986B0}" type="slidenum">
              <a:rPr lang="en-US" smtClean="0"/>
              <a:pPr/>
              <a:t>8</a:t>
            </a:fld>
            <a:endParaRPr lang="en-US" dirty="0"/>
          </a:p>
        </p:txBody>
      </p:sp>
    </p:spTree>
    <p:extLst>
      <p:ext uri="{BB962C8B-B14F-4D97-AF65-F5344CB8AC3E}">
        <p14:creationId xmlns:p14="http://schemas.microsoft.com/office/powerpoint/2010/main" val="7383628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359466-23E5-4C8D-B949-A1C087C89452}" type="slidenum">
              <a:rPr lang="en-US" smtClean="0"/>
              <a:t>9</a:t>
            </a:fld>
            <a:endParaRPr lang="en-US"/>
          </a:p>
        </p:txBody>
      </p:sp>
    </p:spTree>
    <p:extLst>
      <p:ext uri="{BB962C8B-B14F-4D97-AF65-F5344CB8AC3E}">
        <p14:creationId xmlns:p14="http://schemas.microsoft.com/office/powerpoint/2010/main" val="16421673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52400" y="381000"/>
            <a:ext cx="8839200" cy="3352800"/>
          </a:xfrm>
          <a:prstGeom prst="round2DiagRect">
            <a:avLst>
              <a:gd name="adj1" fmla="val 11371"/>
              <a:gd name="adj2" fmla="val 0"/>
            </a:avLst>
          </a:prstGeom>
          <a:gradFill>
            <a:gsLst>
              <a:gs pos="50000">
                <a:srgbClr val="1F3F73"/>
              </a:gs>
              <a:gs pos="0">
                <a:srgbClr val="23467F"/>
              </a:gs>
              <a:gs pos="100000">
                <a:srgbClr val="23467F"/>
              </a:gs>
            </a:gsLst>
            <a:lin ang="5400000" scaled="0"/>
          </a:gradFill>
          <a:ln w="31750">
            <a:solidFill>
              <a:schemeClr val="bg1"/>
            </a:solidFill>
          </a:ln>
          <a:effectLst>
            <a:outerShdw blurRad="76200" dist="63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p:nvPr>
        </p:nvSpPr>
        <p:spPr>
          <a:xfrm>
            <a:off x="457200" y="533400"/>
            <a:ext cx="8153400" cy="2971800"/>
          </a:xfrm>
        </p:spPr>
        <p:txBody>
          <a:bodyPr>
            <a:normAutofit/>
          </a:bodyPr>
          <a:lstStyle>
            <a:lvl1pPr>
              <a:defRPr sz="4400" b="1">
                <a:effectLst>
                  <a:outerShdw blurRad="317500" sx="102000" sy="102000" algn="ctr" rotWithShape="0">
                    <a:schemeClr val="tx1">
                      <a:lumMod val="75000"/>
                      <a:lumOff val="25000"/>
                      <a:alpha val="40000"/>
                    </a:schemeClr>
                  </a:outerShdw>
                </a:effectLst>
              </a:defRPr>
            </a:lvl1pPr>
          </a:lstStyle>
          <a:p>
            <a:r>
              <a:rPr lang="en-US" dirty="0"/>
              <a:t>Click to edit Master title style</a:t>
            </a:r>
          </a:p>
        </p:txBody>
      </p:sp>
      <p:sp>
        <p:nvSpPr>
          <p:cNvPr id="3" name="Subtitle 2"/>
          <p:cNvSpPr>
            <a:spLocks noGrp="1"/>
          </p:cNvSpPr>
          <p:nvPr>
            <p:ph type="subTitle" idx="1"/>
          </p:nvPr>
        </p:nvSpPr>
        <p:spPr>
          <a:xfrm>
            <a:off x="1371600" y="4038600"/>
            <a:ext cx="6400800" cy="609600"/>
          </a:xfrm>
        </p:spPr>
        <p:txBody>
          <a:bodyPr anchor="ctr">
            <a:normAutofit/>
          </a:bodyPr>
          <a:lstStyle>
            <a:lvl1pPr marL="0" indent="0" algn="ctr">
              <a:buNone/>
              <a:defRPr sz="1800" b="0">
                <a:solidFill>
                  <a:srgbClr val="4D4D4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03" y="5576144"/>
            <a:ext cx="1799796" cy="709779"/>
          </a:xfrm>
          <a:prstGeom prst="rect">
            <a:avLst/>
          </a:prstGeom>
        </p:spPr>
      </p:pic>
    </p:spTree>
    <p:extLst>
      <p:ext uri="{BB962C8B-B14F-4D97-AF65-F5344CB8AC3E}">
        <p14:creationId xmlns:p14="http://schemas.microsoft.com/office/powerpoint/2010/main" val="983640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QUESTIONS">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0" y="1496291"/>
            <a:ext cx="9144000" cy="5287818"/>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10" name="Slide Number Placeholder 5"/>
          <p:cNvSpPr>
            <a:spLocks noGrp="1"/>
          </p:cNvSpPr>
          <p:nvPr>
            <p:ph type="sldNum" sz="quarter" idx="12"/>
          </p:nvPr>
        </p:nvSpPr>
        <p:spPr>
          <a:xfrm>
            <a:off x="6858000" y="6477000"/>
            <a:ext cx="2133600" cy="244475"/>
          </a:xfrm>
        </p:spPr>
        <p:txBody>
          <a:bodyPr/>
          <a:lstStyle>
            <a:lvl1pPr>
              <a:defRPr>
                <a:solidFill>
                  <a:srgbClr val="4D4D4D"/>
                </a:solidFill>
              </a:defRPr>
            </a:lvl1pPr>
          </a:lstStyle>
          <a:p>
            <a:fld id="{7D296790-17B4-498C-9ED1-B1C1276C1BA4}" type="slidenum">
              <a:rPr lang="en-US" smtClean="0"/>
              <a:t>‹#›</a:t>
            </a:fld>
            <a:endParaRPr lang="en-US"/>
          </a:p>
        </p:txBody>
      </p:sp>
    </p:spTree>
    <p:extLst>
      <p:ext uri="{BB962C8B-B14F-4D97-AF65-F5344CB8AC3E}">
        <p14:creationId xmlns:p14="http://schemas.microsoft.com/office/powerpoint/2010/main" val="605057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2463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Rectangle 9"/>
          <p:cNvSpPr/>
          <p:nvPr/>
        </p:nvSpPr>
        <p:spPr>
          <a:xfrm>
            <a:off x="0" y="0"/>
            <a:ext cx="9144000" cy="457200"/>
          </a:xfrm>
          <a:prstGeom prst="rect">
            <a:avLst/>
          </a:prstGeom>
          <a:gradFill>
            <a:gsLst>
              <a:gs pos="50000">
                <a:srgbClr val="1F3F73"/>
              </a:gs>
              <a:gs pos="0">
                <a:srgbClr val="23467F"/>
              </a:gs>
              <a:gs pos="100000">
                <a:srgbClr val="23467F"/>
              </a:gs>
            </a:gsLst>
            <a:lin ang="5400000" scaled="0"/>
          </a:gra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Rectangle 8"/>
          <p:cNvSpPr/>
          <p:nvPr/>
        </p:nvSpPr>
        <p:spPr>
          <a:xfrm>
            <a:off x="0" y="6781800"/>
            <a:ext cx="9144000" cy="76200"/>
          </a:xfrm>
          <a:prstGeom prst="rect">
            <a:avLst/>
          </a:prstGeom>
          <a:solidFill>
            <a:srgbClr val="699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Date Placeholder 3"/>
          <p:cNvSpPr>
            <a:spLocks noGrp="1"/>
          </p:cNvSpPr>
          <p:nvPr>
            <p:ph type="dt" sz="half" idx="10"/>
          </p:nvPr>
        </p:nvSpPr>
        <p:spPr>
          <a:xfrm>
            <a:off x="152400" y="6477000"/>
            <a:ext cx="2133600" cy="244475"/>
          </a:xfrm>
        </p:spPr>
        <p:txBody>
          <a:bodyPr/>
          <a:lstStyle>
            <a:lvl1pPr>
              <a:defRPr>
                <a:solidFill>
                  <a:srgbClr val="4D4D4D"/>
                </a:solidFill>
              </a:defRPr>
            </a:lvl1pPr>
          </a:lstStyle>
          <a:p>
            <a:fld id="{F9E1F8D7-EE45-4B82-B724-44D3D62EE24C}" type="datetime1">
              <a:rPr lang="en-US" smtClean="0"/>
              <a:t>10/5/2018</a:t>
            </a:fld>
            <a:endParaRPr lang="en-US"/>
          </a:p>
        </p:txBody>
      </p:sp>
      <p:sp>
        <p:nvSpPr>
          <p:cNvPr id="13" name="Slide Number Placeholder 5"/>
          <p:cNvSpPr>
            <a:spLocks noGrp="1"/>
          </p:cNvSpPr>
          <p:nvPr>
            <p:ph type="sldNum" sz="quarter" idx="12"/>
          </p:nvPr>
        </p:nvSpPr>
        <p:spPr>
          <a:xfrm>
            <a:off x="6858000" y="6477000"/>
            <a:ext cx="2133600" cy="244475"/>
          </a:xfrm>
        </p:spPr>
        <p:txBody>
          <a:bodyPr/>
          <a:lstStyle>
            <a:lvl1pPr>
              <a:defRPr>
                <a:solidFill>
                  <a:srgbClr val="4D4D4D"/>
                </a:solidFill>
              </a:defRPr>
            </a:lvl1pPr>
          </a:lstStyle>
          <a:p>
            <a:fld id="{7D296790-17B4-498C-9ED1-B1C1276C1BA4}" type="slidenum">
              <a:rPr lang="en-US" smtClean="0"/>
              <a:t>‹#›</a:t>
            </a:fld>
            <a:endParaRPr lang="en-US"/>
          </a:p>
        </p:txBody>
      </p:sp>
    </p:spTree>
    <p:extLst>
      <p:ext uri="{BB962C8B-B14F-4D97-AF65-F5344CB8AC3E}">
        <p14:creationId xmlns:p14="http://schemas.microsoft.com/office/powerpoint/2010/main" val="3758850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2 column w/bullets 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4" name="Content Placeholder 3"/>
          <p:cNvSpPr>
            <a:spLocks noGrp="1"/>
          </p:cNvSpPr>
          <p:nvPr>
            <p:ph sz="half" idx="2"/>
          </p:nvPr>
        </p:nvSpPr>
        <p:spPr>
          <a:xfrm>
            <a:off x="762000" y="1600200"/>
            <a:ext cx="3963988" cy="4648200"/>
          </a:xfrm>
        </p:spPr>
        <p:txBody>
          <a:bodyPr lIns="0" tIns="0" rIns="0" bIns="0"/>
          <a:lstStyle>
            <a:lvl1pPr marL="177800" indent="-177800">
              <a:defRPr sz="2400"/>
            </a:lvl1pPr>
            <a:lvl2pPr>
              <a:defRPr sz="2000"/>
            </a:lvl2pPr>
            <a:lvl3pPr>
              <a:defRPr sz="1800"/>
            </a:lvl3pPr>
            <a:lvl4pPr>
              <a:defRPr sz="1400" baseline="0"/>
            </a:lvl4pPr>
            <a:lvl5pPr marL="914400" indent="0">
              <a:defRPr sz="1200" baseline="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876800" y="1600200"/>
            <a:ext cx="4041775" cy="4648200"/>
          </a:xfrm>
        </p:spPr>
        <p:txBody>
          <a:bodyPr lIns="0" tIns="0" rIns="0" bIns="0"/>
          <a:lstStyle>
            <a:lvl1pPr marL="231775" indent="-231775">
              <a:defRPr sz="2400"/>
            </a:lvl1pPr>
            <a:lvl2pPr>
              <a:defRPr sz="2000"/>
            </a:lvl2pPr>
            <a:lvl3pPr>
              <a:defRPr sz="1800"/>
            </a:lvl3pPr>
            <a:lvl4pPr>
              <a:defRPr sz="1400" baseline="0"/>
            </a:lvl4pPr>
            <a:lvl5pPr marL="914400" indent="0">
              <a:defRPr sz="12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Date Placeholder 17"/>
          <p:cNvSpPr>
            <a:spLocks noGrp="1"/>
          </p:cNvSpPr>
          <p:nvPr>
            <p:ph type="dt" sz="half" idx="10"/>
          </p:nvPr>
        </p:nvSpPr>
        <p:spPr/>
        <p:txBody>
          <a:bodyPr/>
          <a:lstStyle/>
          <a:p>
            <a:endParaRPr lang="en-US" dirty="0"/>
          </a:p>
        </p:txBody>
      </p:sp>
      <p:sp>
        <p:nvSpPr>
          <p:cNvPr id="20" name="Slide Number Placeholder 19"/>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38492547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ent 1 column w/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Content Placeholder 6"/>
          <p:cNvSpPr>
            <a:spLocks noGrp="1"/>
          </p:cNvSpPr>
          <p:nvPr>
            <p:ph sz="quarter" idx="13"/>
          </p:nvPr>
        </p:nvSpPr>
        <p:spPr>
          <a:xfrm>
            <a:off x="762000" y="1600200"/>
            <a:ext cx="8001000" cy="4800600"/>
          </a:xfrm>
        </p:spPr>
        <p:txBody>
          <a:bodyPr/>
          <a:lstStyle>
            <a:lvl3pPr>
              <a:defRPr>
                <a:solidFill>
                  <a:srgbClr val="000000"/>
                </a:solidFill>
              </a:defRPr>
            </a:lvl3pPr>
            <a:lvl4pPr>
              <a:defRPr>
                <a:solidFill>
                  <a:srgbClr val="000000"/>
                </a:solidFill>
              </a:defRPr>
            </a:lvl4pPr>
            <a:lvl5pPr marL="914400" indent="0">
              <a:defRPr>
                <a:solidFill>
                  <a:srgbClr val="00000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Date Placeholder 21"/>
          <p:cNvSpPr>
            <a:spLocks noGrp="1"/>
          </p:cNvSpPr>
          <p:nvPr>
            <p:ph type="dt" sz="half" idx="14"/>
          </p:nvPr>
        </p:nvSpPr>
        <p:spPr/>
        <p:txBody>
          <a:bodyPr/>
          <a:lstStyle/>
          <a:p>
            <a:endParaRPr lang="en-US" dirty="0"/>
          </a:p>
        </p:txBody>
      </p:sp>
      <p:sp>
        <p:nvSpPr>
          <p:cNvPr id="24" name="Slide Number Placeholder 23"/>
          <p:cNvSpPr>
            <a:spLocks noGrp="1"/>
          </p:cNvSpPr>
          <p:nvPr>
            <p:ph type="sldNum" sz="quarter" idx="16"/>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16703130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6781800"/>
            <a:ext cx="9144000" cy="76200"/>
          </a:xfrm>
          <a:prstGeom prst="rect">
            <a:avLst/>
          </a:prstGeom>
          <a:solidFill>
            <a:srgbClr val="699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 Diagonal Corner Rectangle 6"/>
          <p:cNvSpPr/>
          <p:nvPr userDrawn="1"/>
        </p:nvSpPr>
        <p:spPr>
          <a:xfrm>
            <a:off x="152400" y="381000"/>
            <a:ext cx="8839200" cy="3352800"/>
          </a:xfrm>
          <a:prstGeom prst="round2DiagRect">
            <a:avLst/>
          </a:prstGeom>
          <a:gradFill>
            <a:gsLst>
              <a:gs pos="50000">
                <a:srgbClr val="1F3F73"/>
              </a:gs>
              <a:gs pos="0">
                <a:srgbClr val="23467F"/>
              </a:gs>
              <a:gs pos="100000">
                <a:srgbClr val="23467F"/>
              </a:gs>
            </a:gsLst>
            <a:lin ang="5400000" scaled="0"/>
          </a:gradFill>
          <a:ln w="31750">
            <a:solidFill>
              <a:schemeClr val="bg1"/>
            </a:solidFill>
          </a:ln>
          <a:effectLst>
            <a:outerShdw blurRad="406400" sx="99000" sy="99000" algn="ctr"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57200" y="533400"/>
            <a:ext cx="8153400" cy="2971800"/>
          </a:xfrm>
        </p:spPr>
        <p:txBody>
          <a:bodyPr>
            <a:normAutofit/>
          </a:bodyPr>
          <a:lstStyle>
            <a:lvl1pPr>
              <a:defRPr sz="4400" b="1">
                <a:effectLst>
                  <a:outerShdw blurRad="317500" sx="102000" sy="102000" algn="ctr" rotWithShape="0">
                    <a:schemeClr val="tx1">
                      <a:lumMod val="75000"/>
                      <a:lumOff val="25000"/>
                      <a:alpha val="40000"/>
                    </a:schemeClr>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1371600" y="5867400"/>
            <a:ext cx="6400800" cy="609600"/>
          </a:xfrm>
        </p:spPr>
        <p:txBody>
          <a:bodyPr anchor="ctr">
            <a:normAutofit/>
          </a:bodyPr>
          <a:lstStyle>
            <a:lvl1pPr marL="0" indent="0" algn="ctr">
              <a:buNone/>
              <a:defRPr sz="1800" b="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57200" y="6477000"/>
            <a:ext cx="2133600" cy="244475"/>
          </a:xfrm>
        </p:spPr>
        <p:txBody>
          <a:bodyPr/>
          <a:lstStyle/>
          <a:p>
            <a:fld id="{02A33DB8-1B91-4E9A-A37B-5B869DFF35FC}" type="datetimeFigureOut">
              <a:rPr lang="en-US" smtClean="0"/>
              <a:t>10/5/2018</a:t>
            </a:fld>
            <a:endParaRPr lang="en-US" dirty="0"/>
          </a:p>
        </p:txBody>
      </p:sp>
      <p:sp>
        <p:nvSpPr>
          <p:cNvPr id="5" name="Footer Placeholder 4"/>
          <p:cNvSpPr>
            <a:spLocks noGrp="1"/>
          </p:cNvSpPr>
          <p:nvPr>
            <p:ph type="ftr" sz="quarter" idx="11"/>
          </p:nvPr>
        </p:nvSpPr>
        <p:spPr>
          <a:xfrm>
            <a:off x="3124200" y="6477000"/>
            <a:ext cx="2895600" cy="244475"/>
          </a:xfrm>
        </p:spPr>
        <p:txBody>
          <a:bodyPr/>
          <a:lstStyle/>
          <a:p>
            <a:endParaRPr lang="en-US" dirty="0"/>
          </a:p>
        </p:txBody>
      </p:sp>
      <p:sp>
        <p:nvSpPr>
          <p:cNvPr id="6" name="Slide Number Placeholder 5"/>
          <p:cNvSpPr>
            <a:spLocks noGrp="1"/>
          </p:cNvSpPr>
          <p:nvPr>
            <p:ph type="sldNum" sz="quarter" idx="12"/>
          </p:nvPr>
        </p:nvSpPr>
        <p:spPr>
          <a:xfrm>
            <a:off x="6553200" y="6477000"/>
            <a:ext cx="2133600" cy="244475"/>
          </a:xfrm>
        </p:spPr>
        <p:txBody>
          <a:bodyPr/>
          <a:lstStyle/>
          <a:p>
            <a:fld id="{1502205E-1075-4804-80C3-939456B8BAC7}" type="slidenum">
              <a:rPr lang="en-US" smtClean="0"/>
              <a:t>‹#›</a:t>
            </a:fld>
            <a:endParaRPr lang="en-US" dirty="0"/>
          </a:p>
        </p:txBody>
      </p:sp>
      <p:cxnSp>
        <p:nvCxnSpPr>
          <p:cNvPr id="16" name="Straight Connector 15"/>
          <p:cNvCxnSpPr/>
          <p:nvPr userDrawn="1"/>
        </p:nvCxnSpPr>
        <p:spPr>
          <a:xfrm>
            <a:off x="4589253" y="4574132"/>
            <a:ext cx="0" cy="87560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6294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hankYou">
    <p:spTree>
      <p:nvGrpSpPr>
        <p:cNvPr id="1" name=""/>
        <p:cNvGrpSpPr/>
        <p:nvPr/>
      </p:nvGrpSpPr>
      <p:grpSpPr>
        <a:xfrm>
          <a:off x="0" y="0"/>
          <a:ext cx="0" cy="0"/>
          <a:chOff x="0" y="0"/>
          <a:chExt cx="0" cy="0"/>
        </a:xfrm>
      </p:grpSpPr>
      <p:sp>
        <p:nvSpPr>
          <p:cNvPr id="8" name="Rectangle 7"/>
          <p:cNvSpPr/>
          <p:nvPr userDrawn="1"/>
        </p:nvSpPr>
        <p:spPr>
          <a:xfrm>
            <a:off x="0" y="6781800"/>
            <a:ext cx="9144000" cy="76200"/>
          </a:xfrm>
          <a:prstGeom prst="rect">
            <a:avLst/>
          </a:prstGeom>
          <a:solidFill>
            <a:srgbClr val="699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 Diagonal Corner Rectangle 6"/>
          <p:cNvSpPr/>
          <p:nvPr userDrawn="1"/>
        </p:nvSpPr>
        <p:spPr>
          <a:xfrm>
            <a:off x="152400" y="381000"/>
            <a:ext cx="8839200" cy="2362200"/>
          </a:xfrm>
          <a:prstGeom prst="round2DiagRect">
            <a:avLst/>
          </a:prstGeom>
          <a:gradFill>
            <a:gsLst>
              <a:gs pos="50000">
                <a:srgbClr val="1F3F73"/>
              </a:gs>
              <a:gs pos="0">
                <a:srgbClr val="23467F"/>
              </a:gs>
              <a:gs pos="100000">
                <a:srgbClr val="23467F"/>
              </a:gs>
            </a:gsLst>
            <a:lin ang="5400000" scaled="0"/>
          </a:gradFill>
          <a:ln w="31750">
            <a:solidFill>
              <a:schemeClr val="bg1"/>
            </a:solidFill>
          </a:ln>
          <a:effectLst>
            <a:outerShdw blurRad="406400" sx="99000" sy="99000" algn="ctr"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457200" y="381000"/>
            <a:ext cx="8153400" cy="2286000"/>
          </a:xfrm>
        </p:spPr>
        <p:txBody>
          <a:bodyPr>
            <a:normAutofit/>
          </a:bodyPr>
          <a:lstStyle>
            <a:lvl1pPr>
              <a:defRPr sz="6600" b="0">
                <a:effectLst>
                  <a:outerShdw blurRad="317500" sx="102000" sy="102000" algn="ctr" rotWithShape="0">
                    <a:schemeClr val="tx1">
                      <a:lumMod val="75000"/>
                      <a:lumOff val="25000"/>
                      <a:alpha val="40000"/>
                    </a:schemeClr>
                  </a:outerShdw>
                  <a:reflection blurRad="6350" stA="29000" endPos="45500" dir="5400000" sy="-100000" algn="bl" rotWithShape="0"/>
                </a:effectLst>
              </a:defRPr>
            </a:lvl1pPr>
          </a:lstStyle>
          <a:p>
            <a:r>
              <a:rPr lang="en-US" dirty="0"/>
              <a:t>THANK YOU</a:t>
            </a:r>
          </a:p>
        </p:txBody>
      </p:sp>
      <p:sp>
        <p:nvSpPr>
          <p:cNvPr id="3" name="Subtitle 2"/>
          <p:cNvSpPr>
            <a:spLocks noGrp="1"/>
          </p:cNvSpPr>
          <p:nvPr>
            <p:ph type="subTitle" idx="1"/>
          </p:nvPr>
        </p:nvSpPr>
        <p:spPr>
          <a:xfrm>
            <a:off x="1322172" y="3048000"/>
            <a:ext cx="6406551" cy="1600200"/>
          </a:xfrm>
        </p:spPr>
        <p:txBody>
          <a:bodyPr anchor="t">
            <a:normAutofit/>
          </a:bodyPr>
          <a:lstStyle>
            <a:lvl1pPr marL="0" indent="0" algn="ctr">
              <a:buNone/>
              <a:defRPr sz="1800" b="0">
                <a:solidFill>
                  <a:srgbClr val="4D4D4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57200" y="6477000"/>
            <a:ext cx="2133600" cy="244475"/>
          </a:xfrm>
        </p:spPr>
        <p:txBody>
          <a:bodyPr/>
          <a:lstStyle/>
          <a:p>
            <a:fld id="{02A33DB8-1B91-4E9A-A37B-5B869DFF35FC}" type="datetimeFigureOut">
              <a:rPr lang="en-US" smtClean="0"/>
              <a:t>10/5/2018</a:t>
            </a:fld>
            <a:endParaRPr lang="en-US" dirty="0"/>
          </a:p>
        </p:txBody>
      </p:sp>
      <p:sp>
        <p:nvSpPr>
          <p:cNvPr id="5" name="Footer Placeholder 4"/>
          <p:cNvSpPr>
            <a:spLocks noGrp="1"/>
          </p:cNvSpPr>
          <p:nvPr>
            <p:ph type="ftr" sz="quarter" idx="11"/>
          </p:nvPr>
        </p:nvSpPr>
        <p:spPr>
          <a:xfrm>
            <a:off x="3124200" y="6477000"/>
            <a:ext cx="2895600" cy="244475"/>
          </a:xfrm>
        </p:spPr>
        <p:txBody>
          <a:bodyPr/>
          <a:lstStyle/>
          <a:p>
            <a:endParaRPr lang="en-US" dirty="0"/>
          </a:p>
        </p:txBody>
      </p:sp>
      <p:sp>
        <p:nvSpPr>
          <p:cNvPr id="6" name="Slide Number Placeholder 5"/>
          <p:cNvSpPr>
            <a:spLocks noGrp="1"/>
          </p:cNvSpPr>
          <p:nvPr>
            <p:ph type="sldNum" sz="quarter" idx="12"/>
          </p:nvPr>
        </p:nvSpPr>
        <p:spPr>
          <a:xfrm>
            <a:off x="6553200" y="6477000"/>
            <a:ext cx="2133600" cy="244475"/>
          </a:xfrm>
        </p:spPr>
        <p:txBody>
          <a:bodyPr/>
          <a:lstStyle/>
          <a:p>
            <a:fld id="{1502205E-1075-4804-80C3-939456B8BAC7}" type="slidenum">
              <a:rPr lang="en-US" smtClean="0"/>
              <a:t>‹#›</a:t>
            </a:fld>
            <a:endParaRPr lang="en-US" dirty="0"/>
          </a:p>
        </p:txBody>
      </p:sp>
      <p:cxnSp>
        <p:nvCxnSpPr>
          <p:cNvPr id="16" name="Straight Connector 15"/>
          <p:cNvCxnSpPr/>
          <p:nvPr userDrawn="1"/>
        </p:nvCxnSpPr>
        <p:spPr>
          <a:xfrm>
            <a:off x="4675512" y="5490683"/>
            <a:ext cx="0" cy="87560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7796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2or1_PresenterSlide">
    <p:spTree>
      <p:nvGrpSpPr>
        <p:cNvPr id="1" name=""/>
        <p:cNvGrpSpPr/>
        <p:nvPr/>
      </p:nvGrpSpPr>
      <p:grpSpPr>
        <a:xfrm>
          <a:off x="0" y="0"/>
          <a:ext cx="0" cy="0"/>
          <a:chOff x="0" y="0"/>
          <a:chExt cx="0" cy="0"/>
        </a:xfrm>
      </p:grpSpPr>
      <p:sp>
        <p:nvSpPr>
          <p:cNvPr id="7" name="Rectangle 6"/>
          <p:cNvSpPr/>
          <p:nvPr userDrawn="1"/>
        </p:nvSpPr>
        <p:spPr>
          <a:xfrm>
            <a:off x="3505200" y="-1"/>
            <a:ext cx="5111262" cy="6729984"/>
          </a:xfrm>
          <a:prstGeom prst="rect">
            <a:avLst/>
          </a:prstGeom>
          <a:gradFill>
            <a:gsLst>
              <a:gs pos="50000">
                <a:srgbClr val="1F3F73"/>
              </a:gs>
              <a:gs pos="0">
                <a:srgbClr val="23467F"/>
              </a:gs>
              <a:gs pos="100000">
                <a:srgbClr val="23467F"/>
              </a:gs>
            </a:gsLst>
            <a:lin ang="5400000" scaled="0"/>
          </a:gradFill>
          <a:ln w="31750">
            <a:noFill/>
          </a:ln>
          <a:effectLst>
            <a:outerShdw blurRad="406400" sx="99000" sy="99000" algn="ctr"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solidFill>
                <a:schemeClr val="lt1"/>
              </a:solidFill>
            </a:endParaRPr>
          </a:p>
        </p:txBody>
      </p:sp>
      <p:sp>
        <p:nvSpPr>
          <p:cNvPr id="8" name="Rectangle 7"/>
          <p:cNvSpPr/>
          <p:nvPr userDrawn="1"/>
        </p:nvSpPr>
        <p:spPr>
          <a:xfrm flipV="1">
            <a:off x="0" y="6763108"/>
            <a:ext cx="9144000" cy="103517"/>
          </a:xfrm>
          <a:prstGeom prst="rect">
            <a:avLst/>
          </a:prstGeom>
          <a:solidFill>
            <a:srgbClr val="699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Picture Placeholder 10"/>
          <p:cNvSpPr>
            <a:spLocks noGrp="1"/>
          </p:cNvSpPr>
          <p:nvPr>
            <p:ph type="pic" sz="quarter" idx="14"/>
          </p:nvPr>
        </p:nvSpPr>
        <p:spPr>
          <a:xfrm>
            <a:off x="685800" y="1270956"/>
            <a:ext cx="2011680" cy="2014268"/>
          </a:xfrm>
          <a:ln w="22225" cmpd="thinThick">
            <a:noFill/>
          </a:ln>
          <a:effectLst/>
        </p:spPr>
        <p:txBody>
          <a:bodyPr/>
          <a:lstStyle/>
          <a:p>
            <a:r>
              <a:rPr lang="en-US"/>
              <a:t>Click icon to add picture</a:t>
            </a:r>
            <a:endParaRPr lang="en-US" dirty="0"/>
          </a:p>
        </p:txBody>
      </p:sp>
      <p:sp>
        <p:nvSpPr>
          <p:cNvPr id="10" name="Picture Placeholder 10"/>
          <p:cNvSpPr>
            <a:spLocks noGrp="1"/>
          </p:cNvSpPr>
          <p:nvPr>
            <p:ph type="pic" sz="quarter" idx="15"/>
          </p:nvPr>
        </p:nvSpPr>
        <p:spPr>
          <a:xfrm>
            <a:off x="685800" y="3657600"/>
            <a:ext cx="2011680" cy="2014268"/>
          </a:xfrm>
          <a:ln w="22225" cmpd="thinThick">
            <a:noFill/>
          </a:ln>
          <a:effectLst/>
        </p:spPr>
        <p:txBody>
          <a:bodyPr/>
          <a:lstStyle/>
          <a:p>
            <a:r>
              <a:rPr lang="en-US"/>
              <a:t>Click icon to add picture</a:t>
            </a:r>
            <a:endParaRPr lang="en-US" dirty="0"/>
          </a:p>
        </p:txBody>
      </p:sp>
      <p:sp>
        <p:nvSpPr>
          <p:cNvPr id="2" name="Title 1"/>
          <p:cNvSpPr>
            <a:spLocks noGrp="1"/>
          </p:cNvSpPr>
          <p:nvPr>
            <p:ph type="title"/>
          </p:nvPr>
        </p:nvSpPr>
        <p:spPr>
          <a:xfrm>
            <a:off x="3657600" y="152400"/>
            <a:ext cx="4800600" cy="914400"/>
          </a:xfrm>
        </p:spPr>
        <p:txBody>
          <a:bodyPr>
            <a:normAutofit/>
          </a:bodyPr>
          <a:lstStyle>
            <a:lvl1pPr algn="l">
              <a:defRPr sz="1400" i="1"/>
            </a:lvl1pPr>
          </a:lstStyle>
          <a:p>
            <a:r>
              <a:rPr lang="en-US"/>
              <a:t>Click to edit Master title style</a:t>
            </a:r>
            <a:endParaRPr lang="en-US" dirty="0"/>
          </a:p>
        </p:txBody>
      </p:sp>
      <p:sp>
        <p:nvSpPr>
          <p:cNvPr id="3" name="Content Placeholder 2"/>
          <p:cNvSpPr>
            <a:spLocks noGrp="1"/>
          </p:cNvSpPr>
          <p:nvPr>
            <p:ph idx="1"/>
          </p:nvPr>
        </p:nvSpPr>
        <p:spPr>
          <a:xfrm>
            <a:off x="3657600" y="1219201"/>
            <a:ext cx="4800600" cy="2057400"/>
          </a:xfrm>
        </p:spPr>
        <p:txBody>
          <a:bodyPr>
            <a:normAutofit/>
          </a:bodyPr>
          <a:lstStyle>
            <a:lvl1pPr marL="0" indent="0">
              <a:buNone/>
              <a:defRPr sz="2000">
                <a:solidFill>
                  <a:schemeClr val="bg1"/>
                </a:solidFill>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A33DB8-1B91-4E9A-A37B-5B869DFF35FC}" type="datetimeFigureOut">
              <a:rPr lang="en-US" smtClean="0"/>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02205E-1075-4804-80C3-939456B8BAC7}" type="slidenum">
              <a:rPr lang="en-US" smtClean="0"/>
              <a:t>‹#›</a:t>
            </a:fld>
            <a:endParaRPr lang="en-US"/>
          </a:p>
        </p:txBody>
      </p:sp>
      <p:sp>
        <p:nvSpPr>
          <p:cNvPr id="11" name="Content Placeholder 2"/>
          <p:cNvSpPr>
            <a:spLocks noGrp="1"/>
          </p:cNvSpPr>
          <p:nvPr>
            <p:ph idx="16"/>
          </p:nvPr>
        </p:nvSpPr>
        <p:spPr>
          <a:xfrm>
            <a:off x="3660531" y="3657600"/>
            <a:ext cx="4800600" cy="2057400"/>
          </a:xfrm>
        </p:spPr>
        <p:txBody>
          <a:bodyPr>
            <a:normAutofit/>
          </a:bodyPr>
          <a:lstStyle>
            <a:lvl1pPr marL="0" indent="0">
              <a:buNone/>
              <a:defRPr sz="2000">
                <a:solidFill>
                  <a:schemeClr val="bg1"/>
                </a:solidFill>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45467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1_3PresenterSlide">
    <p:spTree>
      <p:nvGrpSpPr>
        <p:cNvPr id="1" name=""/>
        <p:cNvGrpSpPr/>
        <p:nvPr/>
      </p:nvGrpSpPr>
      <p:grpSpPr>
        <a:xfrm>
          <a:off x="0" y="0"/>
          <a:ext cx="0" cy="0"/>
          <a:chOff x="0" y="0"/>
          <a:chExt cx="0" cy="0"/>
        </a:xfrm>
      </p:grpSpPr>
      <p:sp>
        <p:nvSpPr>
          <p:cNvPr id="7" name="Rectangle 6"/>
          <p:cNvSpPr/>
          <p:nvPr userDrawn="1"/>
        </p:nvSpPr>
        <p:spPr>
          <a:xfrm>
            <a:off x="3505200" y="-1"/>
            <a:ext cx="5111262" cy="6729984"/>
          </a:xfrm>
          <a:prstGeom prst="rect">
            <a:avLst/>
          </a:prstGeom>
          <a:gradFill>
            <a:gsLst>
              <a:gs pos="50000">
                <a:srgbClr val="1F3F73"/>
              </a:gs>
              <a:gs pos="0">
                <a:srgbClr val="23467F"/>
              </a:gs>
              <a:gs pos="100000">
                <a:srgbClr val="23467F"/>
              </a:gs>
            </a:gsLst>
            <a:lin ang="5400000" scaled="0"/>
          </a:gradFill>
          <a:ln w="31750">
            <a:noFill/>
          </a:ln>
          <a:effectLst>
            <a:outerShdw blurRad="406400" sx="99000" sy="99000" algn="ctr"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solidFill>
                <a:schemeClr val="lt1"/>
              </a:solidFill>
            </a:endParaRPr>
          </a:p>
        </p:txBody>
      </p:sp>
      <p:sp>
        <p:nvSpPr>
          <p:cNvPr id="8" name="Rectangle 7"/>
          <p:cNvSpPr/>
          <p:nvPr userDrawn="1"/>
        </p:nvSpPr>
        <p:spPr>
          <a:xfrm flipV="1">
            <a:off x="0" y="6763108"/>
            <a:ext cx="9144000" cy="103517"/>
          </a:xfrm>
          <a:prstGeom prst="rect">
            <a:avLst/>
          </a:prstGeom>
          <a:solidFill>
            <a:srgbClr val="699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Picture Placeholder 10"/>
          <p:cNvSpPr>
            <a:spLocks noGrp="1"/>
          </p:cNvSpPr>
          <p:nvPr>
            <p:ph type="pic" sz="quarter" idx="14"/>
          </p:nvPr>
        </p:nvSpPr>
        <p:spPr>
          <a:xfrm>
            <a:off x="685800" y="1066800"/>
            <a:ext cx="1554480" cy="1554480"/>
          </a:xfrm>
          <a:ln w="22225" cmpd="thinThick">
            <a:noFill/>
          </a:ln>
          <a:effectLst/>
        </p:spPr>
        <p:txBody>
          <a:bodyPr>
            <a:normAutofit/>
          </a:bodyPr>
          <a:lstStyle>
            <a:lvl1pPr>
              <a:defRPr sz="2000"/>
            </a:lvl1pPr>
          </a:lstStyle>
          <a:p>
            <a:r>
              <a:rPr lang="en-US"/>
              <a:t>Click icon to add picture</a:t>
            </a:r>
            <a:endParaRPr lang="en-US" dirty="0"/>
          </a:p>
        </p:txBody>
      </p:sp>
      <p:sp>
        <p:nvSpPr>
          <p:cNvPr id="10" name="Picture Placeholder 10"/>
          <p:cNvSpPr>
            <a:spLocks noGrp="1"/>
          </p:cNvSpPr>
          <p:nvPr>
            <p:ph type="pic" sz="quarter" idx="15"/>
          </p:nvPr>
        </p:nvSpPr>
        <p:spPr>
          <a:xfrm>
            <a:off x="685800" y="2971800"/>
            <a:ext cx="1554480" cy="1554480"/>
          </a:xfrm>
          <a:ln w="22225" cmpd="thinThick">
            <a:noFill/>
          </a:ln>
          <a:effectLst/>
        </p:spPr>
        <p:txBody>
          <a:bodyPr>
            <a:normAutofit/>
          </a:bodyPr>
          <a:lstStyle>
            <a:lvl1pPr>
              <a:defRPr sz="2000"/>
            </a:lvl1pPr>
          </a:lstStyle>
          <a:p>
            <a:r>
              <a:rPr lang="en-US"/>
              <a:t>Click icon to add picture</a:t>
            </a:r>
            <a:endParaRPr lang="en-US" dirty="0"/>
          </a:p>
        </p:txBody>
      </p:sp>
      <p:sp>
        <p:nvSpPr>
          <p:cNvPr id="2" name="Title 1"/>
          <p:cNvSpPr>
            <a:spLocks noGrp="1"/>
          </p:cNvSpPr>
          <p:nvPr>
            <p:ph type="title"/>
          </p:nvPr>
        </p:nvSpPr>
        <p:spPr>
          <a:xfrm>
            <a:off x="3657600" y="152400"/>
            <a:ext cx="4800600" cy="609600"/>
          </a:xfrm>
        </p:spPr>
        <p:txBody>
          <a:bodyPr>
            <a:normAutofit/>
          </a:bodyPr>
          <a:lstStyle>
            <a:lvl1pPr algn="l">
              <a:defRPr sz="1400" i="1"/>
            </a:lvl1pPr>
          </a:lstStyle>
          <a:p>
            <a:r>
              <a:rPr lang="en-US"/>
              <a:t>Click to edit Master title style</a:t>
            </a:r>
            <a:endParaRPr lang="en-US" dirty="0"/>
          </a:p>
        </p:txBody>
      </p:sp>
      <p:sp>
        <p:nvSpPr>
          <p:cNvPr id="3" name="Content Placeholder 2"/>
          <p:cNvSpPr>
            <a:spLocks noGrp="1"/>
          </p:cNvSpPr>
          <p:nvPr>
            <p:ph idx="1"/>
          </p:nvPr>
        </p:nvSpPr>
        <p:spPr>
          <a:xfrm>
            <a:off x="3657600" y="1066800"/>
            <a:ext cx="4800600" cy="1600199"/>
          </a:xfrm>
        </p:spPr>
        <p:txBody>
          <a:bodyPr>
            <a:normAutofit/>
          </a:bodyPr>
          <a:lstStyle>
            <a:lvl1pPr marL="0" indent="0">
              <a:buNone/>
              <a:defRPr sz="1800" b="0">
                <a:solidFill>
                  <a:schemeClr val="bg1"/>
                </a:solidFill>
              </a:defRPr>
            </a:lvl1pPr>
            <a:lvl2pPr marL="457200" indent="0">
              <a:buNone/>
              <a:defRPr sz="1400">
                <a:solidFill>
                  <a:schemeClr val="bg1"/>
                </a:solidFill>
              </a:defRPr>
            </a:lvl2pPr>
            <a:lvl3pPr marL="914400" indent="0">
              <a:buNone/>
              <a:defRPr sz="12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a:t>Click to edit Master text styles</a:t>
            </a:r>
          </a:p>
          <a:p>
            <a:pPr lvl="1"/>
            <a:r>
              <a:rPr lang="en-US"/>
              <a:t>Second level</a:t>
            </a:r>
          </a:p>
          <a:p>
            <a:pPr lvl="2"/>
            <a:r>
              <a:rPr lang="en-US"/>
              <a:t>Third level</a:t>
            </a:r>
          </a:p>
        </p:txBody>
      </p:sp>
      <p:sp>
        <p:nvSpPr>
          <p:cNvPr id="4" name="Date Placeholder 3"/>
          <p:cNvSpPr>
            <a:spLocks noGrp="1"/>
          </p:cNvSpPr>
          <p:nvPr>
            <p:ph type="dt" sz="half" idx="10"/>
          </p:nvPr>
        </p:nvSpPr>
        <p:spPr/>
        <p:txBody>
          <a:bodyPr/>
          <a:lstStyle/>
          <a:p>
            <a:fld id="{02A33DB8-1B91-4E9A-A37B-5B869DFF35FC}" type="datetimeFigureOut">
              <a:rPr lang="en-US" smtClean="0"/>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02205E-1075-4804-80C3-939456B8BAC7}" type="slidenum">
              <a:rPr lang="en-US" smtClean="0"/>
              <a:t>‹#›</a:t>
            </a:fld>
            <a:endParaRPr lang="en-US"/>
          </a:p>
        </p:txBody>
      </p:sp>
      <p:sp>
        <p:nvSpPr>
          <p:cNvPr id="11" name="Content Placeholder 2"/>
          <p:cNvSpPr>
            <a:spLocks noGrp="1"/>
          </p:cNvSpPr>
          <p:nvPr>
            <p:ph idx="16"/>
          </p:nvPr>
        </p:nvSpPr>
        <p:spPr>
          <a:xfrm>
            <a:off x="3660531" y="2971800"/>
            <a:ext cx="4800600" cy="1676400"/>
          </a:xfrm>
        </p:spPr>
        <p:txBody>
          <a:bodyPr>
            <a:normAutofit/>
          </a:bodyPr>
          <a:lstStyle>
            <a:lvl1pPr marL="0" indent="0">
              <a:buNone/>
              <a:defRPr lang="en-US" sz="1800" b="0" kern="1200" dirty="0" smtClean="0">
                <a:solidFill>
                  <a:schemeClr val="bg1"/>
                </a:solidFill>
                <a:latin typeface="Arial" pitchFamily="34" charset="0"/>
                <a:ea typeface="+mn-ea"/>
                <a:cs typeface="Arial" pitchFamily="34" charset="0"/>
              </a:defRPr>
            </a:lvl1pPr>
            <a:lvl2pPr marL="457200" indent="0">
              <a:buNone/>
              <a:defRPr sz="1400">
                <a:solidFill>
                  <a:schemeClr val="bg1"/>
                </a:solidFill>
              </a:defRPr>
            </a:lvl2pPr>
            <a:lvl3pPr marL="914400" indent="0">
              <a:buNone/>
              <a:defRPr sz="12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marL="0" lvl="0" indent="0" algn="l" defTabSz="914400" rtl="0" eaLnBrk="1" latinLnBrk="0" hangingPunct="1">
              <a:spcBef>
                <a:spcPts val="600"/>
              </a:spcBef>
              <a:spcAft>
                <a:spcPts val="600"/>
              </a:spcAft>
              <a:buFont typeface="Wingdings" pitchFamily="2" charset="2"/>
              <a:buNone/>
            </a:pPr>
            <a:r>
              <a:rPr lang="en-US"/>
              <a:t>Click to edit Master text styles</a:t>
            </a:r>
          </a:p>
          <a:p>
            <a:pPr marL="0" lvl="1" indent="0" algn="l" defTabSz="914400" rtl="0" eaLnBrk="1" latinLnBrk="0" hangingPunct="1">
              <a:spcBef>
                <a:spcPts val="600"/>
              </a:spcBef>
              <a:spcAft>
                <a:spcPts val="600"/>
              </a:spcAft>
              <a:buFont typeface="Wingdings" pitchFamily="2" charset="2"/>
              <a:buNone/>
            </a:pPr>
            <a:r>
              <a:rPr lang="en-US"/>
              <a:t>Second level</a:t>
            </a:r>
          </a:p>
          <a:p>
            <a:pPr marL="0" lvl="2" indent="0" algn="l" defTabSz="914400" rtl="0" eaLnBrk="1" latinLnBrk="0" hangingPunct="1">
              <a:spcBef>
                <a:spcPts val="600"/>
              </a:spcBef>
              <a:spcAft>
                <a:spcPts val="600"/>
              </a:spcAft>
              <a:buFont typeface="Wingdings" pitchFamily="2" charset="2"/>
              <a:buNone/>
            </a:pPr>
            <a:r>
              <a:rPr lang="en-US"/>
              <a:t>Third level</a:t>
            </a:r>
          </a:p>
        </p:txBody>
      </p:sp>
      <p:sp>
        <p:nvSpPr>
          <p:cNvPr id="12" name="Content Placeholder 2"/>
          <p:cNvSpPr>
            <a:spLocks noGrp="1"/>
          </p:cNvSpPr>
          <p:nvPr>
            <p:ph idx="17"/>
          </p:nvPr>
        </p:nvSpPr>
        <p:spPr>
          <a:xfrm>
            <a:off x="3660531" y="4922520"/>
            <a:ext cx="4800600" cy="1676400"/>
          </a:xfrm>
        </p:spPr>
        <p:txBody>
          <a:bodyPr>
            <a:normAutofit/>
          </a:bodyPr>
          <a:lstStyle>
            <a:lvl1pPr marL="0" indent="0">
              <a:buNone/>
              <a:defRPr lang="en-US" sz="1800" b="0" kern="1200" dirty="0" smtClean="0">
                <a:solidFill>
                  <a:schemeClr val="bg1"/>
                </a:solidFill>
                <a:latin typeface="Arial" pitchFamily="34" charset="0"/>
                <a:ea typeface="+mn-ea"/>
                <a:cs typeface="Arial" pitchFamily="34" charset="0"/>
              </a:defRPr>
            </a:lvl1pPr>
            <a:lvl2pPr marL="457200" indent="0">
              <a:buNone/>
              <a:defRPr sz="1400">
                <a:solidFill>
                  <a:schemeClr val="bg1"/>
                </a:solidFill>
              </a:defRPr>
            </a:lvl2pPr>
            <a:lvl3pPr marL="914400" indent="0">
              <a:buNone/>
              <a:defRPr sz="12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marL="0" lvl="0" indent="0" algn="l" defTabSz="914400" rtl="0" eaLnBrk="1" latinLnBrk="0" hangingPunct="1">
              <a:spcBef>
                <a:spcPts val="600"/>
              </a:spcBef>
              <a:spcAft>
                <a:spcPts val="600"/>
              </a:spcAft>
              <a:buFont typeface="Wingdings" pitchFamily="2" charset="2"/>
              <a:buNone/>
            </a:pPr>
            <a:r>
              <a:rPr lang="en-US"/>
              <a:t>Click to edit Master text styles</a:t>
            </a:r>
          </a:p>
          <a:p>
            <a:pPr marL="0" lvl="1" indent="0" algn="l" defTabSz="914400" rtl="0" eaLnBrk="1" latinLnBrk="0" hangingPunct="1">
              <a:spcBef>
                <a:spcPts val="600"/>
              </a:spcBef>
              <a:spcAft>
                <a:spcPts val="600"/>
              </a:spcAft>
              <a:buFont typeface="Wingdings" pitchFamily="2" charset="2"/>
              <a:buNone/>
            </a:pPr>
            <a:r>
              <a:rPr lang="en-US"/>
              <a:t>Second level</a:t>
            </a:r>
          </a:p>
          <a:p>
            <a:pPr marL="0" lvl="2" indent="0" algn="l" defTabSz="914400" rtl="0" eaLnBrk="1" latinLnBrk="0" hangingPunct="1">
              <a:spcBef>
                <a:spcPts val="600"/>
              </a:spcBef>
              <a:spcAft>
                <a:spcPts val="600"/>
              </a:spcAft>
              <a:buFont typeface="Wingdings" pitchFamily="2" charset="2"/>
              <a:buNone/>
            </a:pPr>
            <a:r>
              <a:rPr lang="en-US"/>
              <a:t>Third level</a:t>
            </a:r>
          </a:p>
        </p:txBody>
      </p:sp>
      <p:sp>
        <p:nvSpPr>
          <p:cNvPr id="13" name="Picture Placeholder 10"/>
          <p:cNvSpPr>
            <a:spLocks noGrp="1"/>
          </p:cNvSpPr>
          <p:nvPr>
            <p:ph type="pic" sz="quarter" idx="18"/>
          </p:nvPr>
        </p:nvSpPr>
        <p:spPr>
          <a:xfrm>
            <a:off x="685800" y="4922520"/>
            <a:ext cx="1554480" cy="1554480"/>
          </a:xfrm>
          <a:ln w="22225" cmpd="thinThick">
            <a:noFill/>
          </a:ln>
          <a:effectLst/>
        </p:spPr>
        <p:txBody>
          <a:bodyPr>
            <a:normAutofit/>
          </a:bodyPr>
          <a:lstStyle>
            <a:lvl1pPr>
              <a:defRPr sz="2000"/>
            </a:lvl1pPr>
          </a:lstStyle>
          <a:p>
            <a:r>
              <a:rPr lang="en-US"/>
              <a:t>Click icon to add picture</a:t>
            </a:r>
            <a:endParaRPr lang="en-US" dirty="0"/>
          </a:p>
        </p:txBody>
      </p:sp>
    </p:spTree>
    <p:extLst>
      <p:ext uri="{BB962C8B-B14F-4D97-AF65-F5344CB8AC3E}">
        <p14:creationId xmlns:p14="http://schemas.microsoft.com/office/powerpoint/2010/main" val="887042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A33DB8-1B91-4E9A-A37B-5B869DFF35FC}" type="datetimeFigureOut">
              <a:rPr lang="en-US" smtClean="0"/>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02205E-1075-4804-80C3-939456B8BAC7}" type="slidenum">
              <a:rPr lang="en-US" smtClean="0"/>
              <a:t>‹#›</a:t>
            </a:fld>
            <a:endParaRPr lang="en-US"/>
          </a:p>
        </p:txBody>
      </p:sp>
    </p:spTree>
    <p:extLst>
      <p:ext uri="{BB962C8B-B14F-4D97-AF65-F5344CB8AC3E}">
        <p14:creationId xmlns:p14="http://schemas.microsoft.com/office/powerpoint/2010/main" val="758282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hankYou">
    <p:spTree>
      <p:nvGrpSpPr>
        <p:cNvPr id="1" name=""/>
        <p:cNvGrpSpPr/>
        <p:nvPr/>
      </p:nvGrpSpPr>
      <p:grpSpPr>
        <a:xfrm>
          <a:off x="0" y="0"/>
          <a:ext cx="0" cy="0"/>
          <a:chOff x="0" y="0"/>
          <a:chExt cx="0" cy="0"/>
        </a:xfrm>
      </p:grpSpPr>
      <p:sp>
        <p:nvSpPr>
          <p:cNvPr id="12" name="Round Diagonal Corner Rectangle 11"/>
          <p:cNvSpPr/>
          <p:nvPr/>
        </p:nvSpPr>
        <p:spPr>
          <a:xfrm>
            <a:off x="152400" y="349190"/>
            <a:ext cx="8839200" cy="2362200"/>
          </a:xfrm>
          <a:prstGeom prst="round2DiagRect">
            <a:avLst>
              <a:gd name="adj1" fmla="val 11371"/>
              <a:gd name="adj2" fmla="val 0"/>
            </a:avLst>
          </a:prstGeom>
          <a:gradFill>
            <a:gsLst>
              <a:gs pos="50000">
                <a:srgbClr val="1F3F73"/>
              </a:gs>
              <a:gs pos="0">
                <a:srgbClr val="23467F"/>
              </a:gs>
              <a:gs pos="100000">
                <a:srgbClr val="23467F"/>
              </a:gs>
            </a:gsLst>
            <a:lin ang="5400000" scaled="0"/>
          </a:gradFill>
          <a:ln w="31750">
            <a:solidFill>
              <a:schemeClr val="bg1"/>
            </a:solidFill>
          </a:ln>
          <a:effectLst>
            <a:outerShdw blurRad="76200" dist="63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6781800"/>
            <a:ext cx="9144000" cy="76200"/>
          </a:xfrm>
          <a:prstGeom prst="rect">
            <a:avLst/>
          </a:prstGeom>
          <a:solidFill>
            <a:srgbClr val="699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hasCustomPrompt="1"/>
          </p:nvPr>
        </p:nvSpPr>
        <p:spPr>
          <a:xfrm>
            <a:off x="457200" y="381000"/>
            <a:ext cx="8153400" cy="2286000"/>
          </a:xfrm>
        </p:spPr>
        <p:txBody>
          <a:bodyPr>
            <a:normAutofit/>
          </a:bodyPr>
          <a:lstStyle>
            <a:lvl1pPr>
              <a:defRPr sz="6600" b="0">
                <a:effectLst>
                  <a:outerShdw blurRad="317500" sx="102000" sy="102000" algn="ctr" rotWithShape="0">
                    <a:schemeClr val="tx1">
                      <a:lumMod val="75000"/>
                      <a:lumOff val="25000"/>
                      <a:alpha val="40000"/>
                    </a:schemeClr>
                  </a:outerShdw>
                  <a:reflection blurRad="6350" stA="29000" endPos="45500" dir="5400000" sy="-100000" algn="bl" rotWithShape="0"/>
                </a:effectLst>
              </a:defRPr>
            </a:lvl1pPr>
          </a:lstStyle>
          <a:p>
            <a:r>
              <a:rPr lang="en-US" dirty="0"/>
              <a:t>THANK YOU</a:t>
            </a:r>
          </a:p>
        </p:txBody>
      </p:sp>
      <p:sp>
        <p:nvSpPr>
          <p:cNvPr id="3" name="Subtitle 2"/>
          <p:cNvSpPr>
            <a:spLocks noGrp="1"/>
          </p:cNvSpPr>
          <p:nvPr>
            <p:ph type="subTitle" idx="1"/>
          </p:nvPr>
        </p:nvSpPr>
        <p:spPr>
          <a:xfrm>
            <a:off x="1322172" y="3048000"/>
            <a:ext cx="6406551" cy="1600200"/>
          </a:xfrm>
        </p:spPr>
        <p:txBody>
          <a:bodyPr anchor="t">
            <a:normAutofit/>
          </a:bodyPr>
          <a:lstStyle>
            <a:lvl1pPr marL="0" indent="0" algn="ctr">
              <a:buNone/>
              <a:defRPr sz="1800" b="0">
                <a:solidFill>
                  <a:srgbClr val="4D4D4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03" y="5576144"/>
            <a:ext cx="1799796" cy="709779"/>
          </a:xfrm>
          <a:prstGeom prst="rect">
            <a:avLst/>
          </a:prstGeom>
        </p:spPr>
      </p:pic>
    </p:spTree>
    <p:extLst>
      <p:ext uri="{BB962C8B-B14F-4D97-AF65-F5344CB8AC3E}">
        <p14:creationId xmlns:p14="http://schemas.microsoft.com/office/powerpoint/2010/main" val="2885730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ound Diagonal Corner Rectangle 6"/>
          <p:cNvSpPr/>
          <p:nvPr userDrawn="1"/>
        </p:nvSpPr>
        <p:spPr>
          <a:xfrm>
            <a:off x="152400" y="3581399"/>
            <a:ext cx="8839200" cy="2895600"/>
          </a:xfrm>
          <a:prstGeom prst="round2DiagRect">
            <a:avLst/>
          </a:prstGeom>
          <a:solidFill>
            <a:srgbClr val="628937"/>
          </a:solidFill>
          <a:ln>
            <a:solidFill>
              <a:schemeClr val="bg1"/>
            </a:solidFill>
          </a:ln>
          <a:effectLst>
            <a:outerShdw blurRad="368300" sx="102000" sy="102000" algn="c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 name="Title 1"/>
          <p:cNvSpPr>
            <a:spLocks noGrp="1"/>
          </p:cNvSpPr>
          <p:nvPr>
            <p:ph type="title" hasCustomPrompt="1"/>
          </p:nvPr>
        </p:nvSpPr>
        <p:spPr>
          <a:xfrm>
            <a:off x="722313" y="3886199"/>
            <a:ext cx="7772400" cy="2362200"/>
          </a:xfrm>
        </p:spPr>
        <p:txBody>
          <a:bodyPr anchor="ctr">
            <a:normAutofit/>
          </a:bodyPr>
          <a:lstStyle>
            <a:lvl1pPr algn="ctr">
              <a:defRPr sz="4000" b="1" cap="none"/>
            </a:lvl1pPr>
          </a:lstStyle>
          <a:p>
            <a:r>
              <a:rPr lang="en-US" dirty="0"/>
              <a:t>Click To Edit Master Title Style</a:t>
            </a:r>
          </a:p>
        </p:txBody>
      </p:sp>
      <p:sp>
        <p:nvSpPr>
          <p:cNvPr id="3" name="Text Placeholder 2"/>
          <p:cNvSpPr>
            <a:spLocks noGrp="1"/>
          </p:cNvSpPr>
          <p:nvPr>
            <p:ph type="body" idx="1"/>
          </p:nvPr>
        </p:nvSpPr>
        <p:spPr>
          <a:xfrm>
            <a:off x="685800" y="2362200"/>
            <a:ext cx="7772400" cy="990600"/>
          </a:xfrm>
        </p:spPr>
        <p:txBody>
          <a:bodyPr anchor="b">
            <a:normAutofit/>
          </a:bodyPr>
          <a:lstStyle>
            <a:lvl1pPr marL="0" indent="0" algn="ctr">
              <a:buNone/>
              <a:defRPr sz="1600" b="0" spc="0">
                <a:solidFill>
                  <a:schemeClr val="tx1">
                    <a:tint val="75000"/>
                  </a:schemeClr>
                </a:solidFill>
                <a:effectLst>
                  <a:outerShdw blurRad="127000" sx="102000" sy="102000" algn="ctr" rotWithShape="0">
                    <a:schemeClr val="tx1">
                      <a:lumMod val="65000"/>
                      <a:lumOff val="35000"/>
                      <a:alpha val="40000"/>
                    </a:schemeClr>
                  </a:outerShdw>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613525"/>
            <a:ext cx="2133600" cy="168275"/>
          </a:xfrm>
        </p:spPr>
        <p:txBody>
          <a:bodyPr/>
          <a:lstStyle/>
          <a:p>
            <a:fld id="{02A33DB8-1B91-4E9A-A37B-5B869DFF35FC}" type="datetimeFigureOut">
              <a:rPr lang="en-US" smtClean="0"/>
              <a:t>10/5/2018</a:t>
            </a:fld>
            <a:endParaRPr lang="en-US" dirty="0"/>
          </a:p>
        </p:txBody>
      </p:sp>
      <p:sp>
        <p:nvSpPr>
          <p:cNvPr id="5" name="Footer Placeholder 4"/>
          <p:cNvSpPr>
            <a:spLocks noGrp="1"/>
          </p:cNvSpPr>
          <p:nvPr>
            <p:ph type="ftr" sz="quarter" idx="11"/>
          </p:nvPr>
        </p:nvSpPr>
        <p:spPr>
          <a:xfrm>
            <a:off x="3124200" y="6613525"/>
            <a:ext cx="2895600" cy="168275"/>
          </a:xfrm>
        </p:spPr>
        <p:txBody>
          <a:bodyPr/>
          <a:lstStyle/>
          <a:p>
            <a:endParaRPr lang="en-US" dirty="0"/>
          </a:p>
        </p:txBody>
      </p:sp>
      <p:sp>
        <p:nvSpPr>
          <p:cNvPr id="6" name="Slide Number Placeholder 5"/>
          <p:cNvSpPr>
            <a:spLocks noGrp="1"/>
          </p:cNvSpPr>
          <p:nvPr>
            <p:ph type="sldNum" sz="quarter" idx="12"/>
          </p:nvPr>
        </p:nvSpPr>
        <p:spPr>
          <a:xfrm>
            <a:off x="6553200" y="6613525"/>
            <a:ext cx="2133600" cy="168275"/>
          </a:xfrm>
        </p:spPr>
        <p:txBody>
          <a:bodyPr/>
          <a:lstStyle/>
          <a:p>
            <a:fld id="{1502205E-1075-4804-80C3-939456B8BAC7}" type="slidenum">
              <a:rPr lang="en-US" smtClean="0"/>
              <a:t>‹#›</a:t>
            </a:fld>
            <a:endParaRPr lang="en-US" dirty="0"/>
          </a:p>
        </p:txBody>
      </p:sp>
    </p:spTree>
    <p:extLst>
      <p:ext uri="{BB962C8B-B14F-4D97-AF65-F5344CB8AC3E}">
        <p14:creationId xmlns:p14="http://schemas.microsoft.com/office/powerpoint/2010/main" val="3515496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2A33DB8-1B91-4E9A-A37B-5B869DFF35FC}" type="datetimeFigureOut">
              <a:rPr lang="en-US" smtClean="0"/>
              <a:t>10/5/2018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02205E-1075-4804-80C3-939456B8BAC7}" type="slidenum">
              <a:rPr lang="en-US" smtClean="0"/>
              <a:t>‹#›</a:t>
            </a:fld>
            <a:endParaRPr lang="en-US"/>
          </a:p>
        </p:txBody>
      </p:sp>
    </p:spTree>
    <p:extLst>
      <p:ext uri="{BB962C8B-B14F-4D97-AF65-F5344CB8AC3E}">
        <p14:creationId xmlns:p14="http://schemas.microsoft.com/office/powerpoint/2010/main" val="109638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2A33DB8-1B91-4E9A-A37B-5B869DFF35FC}" type="datetimeFigureOut">
              <a:rPr lang="en-US" smtClean="0"/>
              <a:t>10/5/2018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02205E-1075-4804-80C3-939456B8BAC7}" type="slidenum">
              <a:rPr lang="en-US" smtClean="0"/>
              <a:t>‹#›</a:t>
            </a:fld>
            <a:endParaRPr lang="en-US"/>
          </a:p>
        </p:txBody>
      </p:sp>
    </p:spTree>
    <p:extLst>
      <p:ext uri="{BB962C8B-B14F-4D97-AF65-F5344CB8AC3E}">
        <p14:creationId xmlns:p14="http://schemas.microsoft.com/office/powerpoint/2010/main" val="4249397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A33DB8-1B91-4E9A-A37B-5B869DFF35FC}" type="datetimeFigureOut">
              <a:rPr lang="en-US" smtClean="0"/>
              <a:t>10/5/2018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02205E-1075-4804-80C3-939456B8BAC7}" type="slidenum">
              <a:rPr lang="en-US" smtClean="0"/>
              <a:t>‹#›</a:t>
            </a:fld>
            <a:endParaRPr lang="en-US"/>
          </a:p>
        </p:txBody>
      </p:sp>
    </p:spTree>
    <p:extLst>
      <p:ext uri="{BB962C8B-B14F-4D97-AF65-F5344CB8AC3E}">
        <p14:creationId xmlns:p14="http://schemas.microsoft.com/office/powerpoint/2010/main" val="3623216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QUESTIONS">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0" y="1496291"/>
            <a:ext cx="9144000" cy="5287818"/>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A33DB8-1B91-4E9A-A37B-5B869DFF35FC}" type="datetimeFigureOut">
              <a:rPr lang="en-US" smtClean="0"/>
              <a:t>10/5/2018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02205E-1075-4804-80C3-939456B8BAC7}" type="slidenum">
              <a:rPr lang="en-US" smtClean="0"/>
              <a:t>‹#›</a:t>
            </a:fld>
            <a:endParaRPr lang="en-US"/>
          </a:p>
        </p:txBody>
      </p:sp>
    </p:spTree>
    <p:extLst>
      <p:ext uri="{BB962C8B-B14F-4D97-AF65-F5344CB8AC3E}">
        <p14:creationId xmlns:p14="http://schemas.microsoft.com/office/powerpoint/2010/main" val="907339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A33DB8-1B91-4E9A-A37B-5B869DFF35FC}" type="datetimeFigureOut">
              <a:rPr lang="en-US" smtClean="0"/>
              <a:t>10/5/2018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02205E-1075-4804-80C3-939456B8BAC7}" type="slidenum">
              <a:rPr lang="en-US" smtClean="0"/>
              <a:t>‹#›</a:t>
            </a:fld>
            <a:endParaRPr lang="en-US"/>
          </a:p>
        </p:txBody>
      </p:sp>
    </p:spTree>
    <p:extLst>
      <p:ext uri="{BB962C8B-B14F-4D97-AF65-F5344CB8AC3E}">
        <p14:creationId xmlns:p14="http://schemas.microsoft.com/office/powerpoint/2010/main" val="3434989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A33DB8-1B91-4E9A-A37B-5B869DFF35FC}" type="datetimeFigureOut">
              <a:rPr lang="en-US" smtClean="0"/>
              <a:t>10/5/2018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02205E-1075-4804-80C3-939456B8BAC7}" type="slidenum">
              <a:rPr lang="en-US" smtClean="0"/>
              <a:t>‹#›</a:t>
            </a:fld>
            <a:endParaRPr lang="en-US"/>
          </a:p>
        </p:txBody>
      </p:sp>
    </p:spTree>
    <p:extLst>
      <p:ext uri="{BB962C8B-B14F-4D97-AF65-F5344CB8AC3E}">
        <p14:creationId xmlns:p14="http://schemas.microsoft.com/office/powerpoint/2010/main" val="3931874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A33DB8-1B91-4E9A-A37B-5B869DFF35FC}" type="datetimeFigureOut">
              <a:rPr lang="en-US" smtClean="0"/>
              <a:t>10/5/2018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02205E-1075-4804-80C3-939456B8BAC7}" type="slidenum">
              <a:rPr lang="en-US" smtClean="0"/>
              <a:t>‹#›</a:t>
            </a:fld>
            <a:endParaRPr lang="en-US"/>
          </a:p>
        </p:txBody>
      </p:sp>
    </p:spTree>
    <p:extLst>
      <p:ext uri="{BB962C8B-B14F-4D97-AF65-F5344CB8AC3E}">
        <p14:creationId xmlns:p14="http://schemas.microsoft.com/office/powerpoint/2010/main" val="2601059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A33DB8-1B91-4E9A-A37B-5B869DFF35FC}" type="datetimeFigureOut">
              <a:rPr lang="en-US" smtClean="0"/>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02205E-1075-4804-80C3-939456B8BAC7}" type="slidenum">
              <a:rPr lang="en-US" smtClean="0"/>
              <a:t>‹#›</a:t>
            </a:fld>
            <a:endParaRPr lang="en-US"/>
          </a:p>
        </p:txBody>
      </p:sp>
    </p:spTree>
    <p:extLst>
      <p:ext uri="{BB962C8B-B14F-4D97-AF65-F5344CB8AC3E}">
        <p14:creationId xmlns:p14="http://schemas.microsoft.com/office/powerpoint/2010/main" val="1551929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A33DB8-1B91-4E9A-A37B-5B869DFF35FC}" type="datetimeFigureOut">
              <a:rPr lang="en-US" smtClean="0"/>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02205E-1075-4804-80C3-939456B8BAC7}" type="slidenum">
              <a:rPr lang="en-US" smtClean="0"/>
              <a:t>‹#›</a:t>
            </a:fld>
            <a:endParaRPr lang="en-US"/>
          </a:p>
        </p:txBody>
      </p:sp>
    </p:spTree>
    <p:extLst>
      <p:ext uri="{BB962C8B-B14F-4D97-AF65-F5344CB8AC3E}">
        <p14:creationId xmlns:p14="http://schemas.microsoft.com/office/powerpoint/2010/main" val="1358142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2or1_PresenterSlide">
    <p:spTree>
      <p:nvGrpSpPr>
        <p:cNvPr id="1" name=""/>
        <p:cNvGrpSpPr/>
        <p:nvPr/>
      </p:nvGrpSpPr>
      <p:grpSpPr>
        <a:xfrm>
          <a:off x="0" y="0"/>
          <a:ext cx="0" cy="0"/>
          <a:chOff x="0" y="0"/>
          <a:chExt cx="0" cy="0"/>
        </a:xfrm>
      </p:grpSpPr>
      <p:sp>
        <p:nvSpPr>
          <p:cNvPr id="7" name="Rectangle 6"/>
          <p:cNvSpPr/>
          <p:nvPr/>
        </p:nvSpPr>
        <p:spPr>
          <a:xfrm>
            <a:off x="3505200" y="-1"/>
            <a:ext cx="5111262" cy="6729984"/>
          </a:xfrm>
          <a:prstGeom prst="rect">
            <a:avLst/>
          </a:prstGeom>
          <a:gradFill>
            <a:gsLst>
              <a:gs pos="50000">
                <a:srgbClr val="1F3F73"/>
              </a:gs>
              <a:gs pos="0">
                <a:srgbClr val="23467F"/>
              </a:gs>
              <a:gs pos="100000">
                <a:srgbClr val="23467F"/>
              </a:gs>
            </a:gsLst>
            <a:lin ang="5400000" scaled="0"/>
          </a:gradFill>
          <a:ln w="31750">
            <a:noFill/>
          </a:ln>
          <a:effectLst>
            <a:outerShdw blurRad="406400" sx="99000" sy="99000" algn="ctr"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prstClr val="white"/>
              </a:solidFill>
            </a:endParaRPr>
          </a:p>
        </p:txBody>
      </p:sp>
      <p:sp>
        <p:nvSpPr>
          <p:cNvPr id="8" name="Rectangle 7"/>
          <p:cNvSpPr/>
          <p:nvPr/>
        </p:nvSpPr>
        <p:spPr>
          <a:xfrm flipV="1">
            <a:off x="0" y="6763108"/>
            <a:ext cx="9144000" cy="103517"/>
          </a:xfrm>
          <a:prstGeom prst="rect">
            <a:avLst/>
          </a:prstGeom>
          <a:solidFill>
            <a:srgbClr val="699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Picture Placeholder 10"/>
          <p:cNvSpPr>
            <a:spLocks noGrp="1"/>
          </p:cNvSpPr>
          <p:nvPr>
            <p:ph type="pic" sz="quarter" idx="14"/>
          </p:nvPr>
        </p:nvSpPr>
        <p:spPr>
          <a:xfrm>
            <a:off x="685800" y="1270956"/>
            <a:ext cx="2011680" cy="2014268"/>
          </a:xfrm>
          <a:solidFill>
            <a:schemeClr val="bg2"/>
          </a:solidFill>
          <a:ln/>
        </p:spPr>
        <p:style>
          <a:lnRef idx="3">
            <a:schemeClr val="lt1"/>
          </a:lnRef>
          <a:fillRef idx="1">
            <a:schemeClr val="dk1"/>
          </a:fillRef>
          <a:effectRef idx="1">
            <a:schemeClr val="dk1"/>
          </a:effectRef>
          <a:fontRef idx="none"/>
        </p:style>
        <p:txBody>
          <a:bodyPr/>
          <a:lstStyle/>
          <a:p>
            <a:r>
              <a:rPr lang="en-US"/>
              <a:t>Click icon to add picture</a:t>
            </a:r>
            <a:endParaRPr lang="en-US" dirty="0"/>
          </a:p>
        </p:txBody>
      </p:sp>
      <p:sp>
        <p:nvSpPr>
          <p:cNvPr id="10" name="Picture Placeholder 10"/>
          <p:cNvSpPr>
            <a:spLocks noGrp="1"/>
          </p:cNvSpPr>
          <p:nvPr>
            <p:ph type="pic" sz="quarter" idx="15"/>
          </p:nvPr>
        </p:nvSpPr>
        <p:spPr>
          <a:xfrm>
            <a:off x="685800" y="3657600"/>
            <a:ext cx="2011680" cy="2014268"/>
          </a:xfrm>
          <a:solidFill>
            <a:schemeClr val="bg2"/>
          </a:solidFill>
          <a:ln/>
        </p:spPr>
        <p:style>
          <a:lnRef idx="3">
            <a:schemeClr val="lt1"/>
          </a:lnRef>
          <a:fillRef idx="1">
            <a:schemeClr val="dk1"/>
          </a:fillRef>
          <a:effectRef idx="1">
            <a:schemeClr val="dk1"/>
          </a:effectRef>
          <a:fontRef idx="none"/>
        </p:style>
        <p:txBody>
          <a:bodyPr/>
          <a:lstStyle/>
          <a:p>
            <a:r>
              <a:rPr lang="en-US"/>
              <a:t>Click icon to add picture</a:t>
            </a:r>
            <a:endParaRPr lang="en-US" dirty="0"/>
          </a:p>
        </p:txBody>
      </p:sp>
      <p:sp>
        <p:nvSpPr>
          <p:cNvPr id="3" name="Content Placeholder 2"/>
          <p:cNvSpPr>
            <a:spLocks noGrp="1"/>
          </p:cNvSpPr>
          <p:nvPr>
            <p:ph idx="1"/>
          </p:nvPr>
        </p:nvSpPr>
        <p:spPr>
          <a:xfrm>
            <a:off x="3657600" y="1219201"/>
            <a:ext cx="4800600" cy="2057400"/>
          </a:xfrm>
        </p:spPr>
        <p:txBody>
          <a:bodyPr>
            <a:normAutofit/>
          </a:bodyPr>
          <a:lstStyle>
            <a:lvl1pPr marL="0" indent="0">
              <a:buNone/>
              <a:defRPr sz="2000">
                <a:solidFill>
                  <a:schemeClr val="bg1"/>
                </a:solidFill>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6"/>
          </p:nvPr>
        </p:nvSpPr>
        <p:spPr>
          <a:xfrm>
            <a:off x="3660531" y="3657600"/>
            <a:ext cx="4800600" cy="2057400"/>
          </a:xfrm>
        </p:spPr>
        <p:txBody>
          <a:bodyPr>
            <a:normAutofit/>
          </a:bodyPr>
          <a:lstStyle>
            <a:lvl1pPr marL="0" indent="0">
              <a:buNone/>
              <a:defRPr sz="2000">
                <a:solidFill>
                  <a:schemeClr val="bg1"/>
                </a:solidFill>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Slide Number Placeholder 5"/>
          <p:cNvSpPr>
            <a:spLocks noGrp="1"/>
          </p:cNvSpPr>
          <p:nvPr>
            <p:ph type="sldNum" sz="quarter" idx="12"/>
          </p:nvPr>
        </p:nvSpPr>
        <p:spPr>
          <a:xfrm>
            <a:off x="6858000" y="6477000"/>
            <a:ext cx="2133600" cy="244475"/>
          </a:xfrm>
        </p:spPr>
        <p:txBody>
          <a:bodyPr/>
          <a:lstStyle>
            <a:lvl1pPr>
              <a:defRPr>
                <a:solidFill>
                  <a:srgbClr val="4D4D4D"/>
                </a:solidFill>
              </a:defRPr>
            </a:lvl1pPr>
          </a:lstStyle>
          <a:p>
            <a:fld id="{7D296790-17B4-498C-9ED1-B1C1276C1BA4}" type="slidenum">
              <a:rPr lang="en-US" smtClean="0"/>
              <a:t>‹#›</a:t>
            </a:fld>
            <a:endParaRPr lang="en-US"/>
          </a:p>
        </p:txBody>
      </p:sp>
    </p:spTree>
    <p:extLst>
      <p:ext uri="{BB962C8B-B14F-4D97-AF65-F5344CB8AC3E}">
        <p14:creationId xmlns:p14="http://schemas.microsoft.com/office/powerpoint/2010/main" val="2425809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1_3PresenterSlide">
    <p:spTree>
      <p:nvGrpSpPr>
        <p:cNvPr id="1" name=""/>
        <p:cNvGrpSpPr/>
        <p:nvPr/>
      </p:nvGrpSpPr>
      <p:grpSpPr>
        <a:xfrm>
          <a:off x="0" y="0"/>
          <a:ext cx="0" cy="0"/>
          <a:chOff x="0" y="0"/>
          <a:chExt cx="0" cy="0"/>
        </a:xfrm>
      </p:grpSpPr>
      <p:sp>
        <p:nvSpPr>
          <p:cNvPr id="7" name="Rectangle 6"/>
          <p:cNvSpPr/>
          <p:nvPr/>
        </p:nvSpPr>
        <p:spPr>
          <a:xfrm>
            <a:off x="3505200" y="-1"/>
            <a:ext cx="5111262" cy="6729984"/>
          </a:xfrm>
          <a:prstGeom prst="rect">
            <a:avLst/>
          </a:prstGeom>
          <a:gradFill>
            <a:gsLst>
              <a:gs pos="50000">
                <a:srgbClr val="1F3F73"/>
              </a:gs>
              <a:gs pos="0">
                <a:srgbClr val="23467F"/>
              </a:gs>
              <a:gs pos="100000">
                <a:srgbClr val="23467F"/>
              </a:gs>
            </a:gsLst>
            <a:lin ang="5400000" scaled="0"/>
          </a:gradFill>
          <a:ln w="31750">
            <a:noFill/>
          </a:ln>
          <a:effectLst>
            <a:outerShdw blurRad="406400" sx="99000" sy="99000" algn="ctr"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prstClr val="white"/>
              </a:solidFill>
            </a:endParaRPr>
          </a:p>
        </p:txBody>
      </p:sp>
      <p:sp>
        <p:nvSpPr>
          <p:cNvPr id="8" name="Rectangle 7"/>
          <p:cNvSpPr/>
          <p:nvPr/>
        </p:nvSpPr>
        <p:spPr>
          <a:xfrm flipV="1">
            <a:off x="0" y="6763108"/>
            <a:ext cx="9144000" cy="103517"/>
          </a:xfrm>
          <a:prstGeom prst="rect">
            <a:avLst/>
          </a:prstGeom>
          <a:solidFill>
            <a:srgbClr val="699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Picture Placeholder 10"/>
          <p:cNvSpPr>
            <a:spLocks noGrp="1"/>
          </p:cNvSpPr>
          <p:nvPr>
            <p:ph type="pic" sz="quarter" idx="14"/>
          </p:nvPr>
        </p:nvSpPr>
        <p:spPr>
          <a:xfrm>
            <a:off x="1036320" y="990600"/>
            <a:ext cx="1402080" cy="1402080"/>
          </a:xfrm>
          <a:solidFill>
            <a:schemeClr val="bg2"/>
          </a:solidFill>
          <a:ln/>
        </p:spPr>
        <p:style>
          <a:lnRef idx="3">
            <a:schemeClr val="lt1"/>
          </a:lnRef>
          <a:fillRef idx="1">
            <a:schemeClr val="dk1"/>
          </a:fillRef>
          <a:effectRef idx="1">
            <a:schemeClr val="dk1"/>
          </a:effectRef>
          <a:fontRef idx="none"/>
        </p:style>
        <p:txBody>
          <a:bodyPr>
            <a:normAutofit/>
          </a:bodyPr>
          <a:lstStyle>
            <a:lvl1pPr>
              <a:defRPr sz="1800"/>
            </a:lvl1pPr>
          </a:lstStyle>
          <a:p>
            <a:r>
              <a:rPr lang="en-US"/>
              <a:t>Click icon to add picture</a:t>
            </a:r>
            <a:endParaRPr lang="en-US" dirty="0"/>
          </a:p>
        </p:txBody>
      </p:sp>
      <p:sp>
        <p:nvSpPr>
          <p:cNvPr id="10" name="Picture Placeholder 10"/>
          <p:cNvSpPr>
            <a:spLocks noGrp="1"/>
          </p:cNvSpPr>
          <p:nvPr>
            <p:ph type="pic" sz="quarter" idx="15"/>
          </p:nvPr>
        </p:nvSpPr>
        <p:spPr>
          <a:xfrm>
            <a:off x="1036320" y="2610246"/>
            <a:ext cx="1371600" cy="1371600"/>
          </a:xfrm>
          <a:solidFill>
            <a:schemeClr val="bg2"/>
          </a:solidFill>
          <a:ln/>
        </p:spPr>
        <p:style>
          <a:lnRef idx="3">
            <a:schemeClr val="lt1"/>
          </a:lnRef>
          <a:fillRef idx="1">
            <a:schemeClr val="dk1"/>
          </a:fillRef>
          <a:effectRef idx="1">
            <a:schemeClr val="dk1"/>
          </a:effectRef>
          <a:fontRef idx="none"/>
        </p:style>
        <p:txBody>
          <a:bodyPr>
            <a:normAutofit/>
          </a:bodyPr>
          <a:lstStyle>
            <a:lvl1pPr>
              <a:defRPr sz="1800"/>
            </a:lvl1pPr>
          </a:lstStyle>
          <a:p>
            <a:r>
              <a:rPr lang="en-US"/>
              <a:t>Click icon to add picture</a:t>
            </a:r>
            <a:endParaRPr lang="en-US" dirty="0"/>
          </a:p>
        </p:txBody>
      </p:sp>
      <p:sp>
        <p:nvSpPr>
          <p:cNvPr id="2" name="Title 1"/>
          <p:cNvSpPr>
            <a:spLocks noGrp="1"/>
          </p:cNvSpPr>
          <p:nvPr>
            <p:ph type="title"/>
          </p:nvPr>
        </p:nvSpPr>
        <p:spPr>
          <a:xfrm>
            <a:off x="3657600" y="152400"/>
            <a:ext cx="4800600" cy="609600"/>
          </a:xfrm>
        </p:spPr>
        <p:txBody>
          <a:bodyPr>
            <a:normAutofit/>
          </a:bodyPr>
          <a:lstStyle>
            <a:lvl1pPr algn="l">
              <a:defRPr sz="1400" i="1"/>
            </a:lvl1pPr>
          </a:lstStyle>
          <a:p>
            <a:r>
              <a:rPr lang="en-US"/>
              <a:t>Click to edit Master title style</a:t>
            </a:r>
            <a:endParaRPr lang="en-US" dirty="0"/>
          </a:p>
        </p:txBody>
      </p:sp>
      <p:sp>
        <p:nvSpPr>
          <p:cNvPr id="3" name="Content Placeholder 2"/>
          <p:cNvSpPr>
            <a:spLocks noGrp="1"/>
          </p:cNvSpPr>
          <p:nvPr>
            <p:ph idx="1"/>
          </p:nvPr>
        </p:nvSpPr>
        <p:spPr>
          <a:xfrm>
            <a:off x="3657600" y="990600"/>
            <a:ext cx="4800600" cy="1295400"/>
          </a:xfrm>
        </p:spPr>
        <p:txBody>
          <a:bodyPr>
            <a:normAutofit/>
          </a:bodyPr>
          <a:lstStyle>
            <a:lvl1pPr marL="0" indent="0">
              <a:buNone/>
              <a:defRPr sz="1800" b="0">
                <a:solidFill>
                  <a:schemeClr val="bg1"/>
                </a:solidFill>
              </a:defRPr>
            </a:lvl1pPr>
            <a:lvl2pPr marL="457200" indent="0">
              <a:buNone/>
              <a:defRPr sz="1400">
                <a:solidFill>
                  <a:schemeClr val="bg1"/>
                </a:solidFill>
              </a:defRPr>
            </a:lvl2pPr>
            <a:lvl3pPr marL="914400" indent="0">
              <a:buNone/>
              <a:defRPr sz="12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sp>
        <p:nvSpPr>
          <p:cNvPr id="11" name="Content Placeholder 2"/>
          <p:cNvSpPr>
            <a:spLocks noGrp="1"/>
          </p:cNvSpPr>
          <p:nvPr>
            <p:ph idx="16"/>
          </p:nvPr>
        </p:nvSpPr>
        <p:spPr>
          <a:xfrm>
            <a:off x="3660531" y="2610246"/>
            <a:ext cx="4800600" cy="1357087"/>
          </a:xfrm>
        </p:spPr>
        <p:txBody>
          <a:bodyPr>
            <a:normAutofit/>
          </a:bodyPr>
          <a:lstStyle>
            <a:lvl1pPr marL="0" indent="0">
              <a:buNone/>
              <a:defRPr lang="en-US" sz="1800" b="0" kern="1200" dirty="0" smtClean="0">
                <a:solidFill>
                  <a:schemeClr val="bg1"/>
                </a:solidFill>
                <a:latin typeface="Arial" pitchFamily="34" charset="0"/>
                <a:ea typeface="+mn-ea"/>
                <a:cs typeface="Arial" pitchFamily="34" charset="0"/>
              </a:defRPr>
            </a:lvl1pPr>
            <a:lvl2pPr marL="457200" indent="0">
              <a:buNone/>
              <a:defRPr sz="1400">
                <a:solidFill>
                  <a:schemeClr val="bg1"/>
                </a:solidFill>
              </a:defRPr>
            </a:lvl2pPr>
            <a:lvl3pPr marL="914400" indent="0">
              <a:buNone/>
              <a:defRPr sz="12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marL="0" lvl="0" indent="0" algn="l" defTabSz="914400" rtl="0" eaLnBrk="1" latinLnBrk="0" hangingPunct="1">
              <a:spcBef>
                <a:spcPts val="600"/>
              </a:spcBef>
              <a:spcAft>
                <a:spcPts val="600"/>
              </a:spcAft>
              <a:buFont typeface="Wingdings" pitchFamily="2" charset="2"/>
              <a:buNone/>
            </a:pPr>
            <a:r>
              <a:rPr lang="en-US"/>
              <a:t>Click to edit Master text styles</a:t>
            </a:r>
          </a:p>
          <a:p>
            <a:pPr marL="0" lvl="1" indent="0" algn="l" defTabSz="914400" rtl="0" eaLnBrk="1" latinLnBrk="0" hangingPunct="1">
              <a:spcBef>
                <a:spcPts val="600"/>
              </a:spcBef>
              <a:spcAft>
                <a:spcPts val="600"/>
              </a:spcAft>
              <a:buFont typeface="Wingdings" pitchFamily="2" charset="2"/>
              <a:buNone/>
            </a:pPr>
            <a:r>
              <a:rPr lang="en-US"/>
              <a:t>Second level</a:t>
            </a:r>
          </a:p>
          <a:p>
            <a:pPr marL="0" lvl="2" indent="0" algn="l" defTabSz="914400" rtl="0" eaLnBrk="1" latinLnBrk="0" hangingPunct="1">
              <a:spcBef>
                <a:spcPts val="600"/>
              </a:spcBef>
              <a:spcAft>
                <a:spcPts val="600"/>
              </a:spcAft>
              <a:buFont typeface="Wingdings" pitchFamily="2" charset="2"/>
              <a:buNone/>
            </a:pPr>
            <a:r>
              <a:rPr lang="en-US"/>
              <a:t>Third level</a:t>
            </a:r>
          </a:p>
        </p:txBody>
      </p:sp>
      <p:sp>
        <p:nvSpPr>
          <p:cNvPr id="12" name="Content Placeholder 2"/>
          <p:cNvSpPr>
            <a:spLocks noGrp="1"/>
          </p:cNvSpPr>
          <p:nvPr>
            <p:ph idx="17"/>
          </p:nvPr>
        </p:nvSpPr>
        <p:spPr>
          <a:xfrm>
            <a:off x="3660531" y="4267199"/>
            <a:ext cx="4800600" cy="1357087"/>
          </a:xfrm>
        </p:spPr>
        <p:txBody>
          <a:bodyPr>
            <a:normAutofit/>
          </a:bodyPr>
          <a:lstStyle>
            <a:lvl1pPr marL="0" indent="0">
              <a:buNone/>
              <a:defRPr lang="en-US" sz="1800" b="0" kern="1200" dirty="0" smtClean="0">
                <a:solidFill>
                  <a:schemeClr val="bg1"/>
                </a:solidFill>
                <a:latin typeface="Arial" pitchFamily="34" charset="0"/>
                <a:ea typeface="+mn-ea"/>
                <a:cs typeface="Arial" pitchFamily="34" charset="0"/>
              </a:defRPr>
            </a:lvl1pPr>
            <a:lvl2pPr marL="457200" indent="0">
              <a:buNone/>
              <a:defRPr sz="1400">
                <a:solidFill>
                  <a:schemeClr val="bg1"/>
                </a:solidFill>
              </a:defRPr>
            </a:lvl2pPr>
            <a:lvl3pPr marL="914400" indent="0">
              <a:buNone/>
              <a:defRPr sz="12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marL="0" lvl="0" indent="0" algn="l" defTabSz="914400" rtl="0" eaLnBrk="1" latinLnBrk="0" hangingPunct="1">
              <a:spcBef>
                <a:spcPts val="600"/>
              </a:spcBef>
              <a:spcAft>
                <a:spcPts val="600"/>
              </a:spcAft>
              <a:buFont typeface="Wingdings" pitchFamily="2" charset="2"/>
              <a:buNone/>
            </a:pPr>
            <a:r>
              <a:rPr lang="en-US"/>
              <a:t>Click to edit Master text styles</a:t>
            </a:r>
          </a:p>
          <a:p>
            <a:pPr marL="0" lvl="1" indent="0" algn="l" defTabSz="914400" rtl="0" eaLnBrk="1" latinLnBrk="0" hangingPunct="1">
              <a:spcBef>
                <a:spcPts val="600"/>
              </a:spcBef>
              <a:spcAft>
                <a:spcPts val="600"/>
              </a:spcAft>
              <a:buFont typeface="Wingdings" pitchFamily="2" charset="2"/>
              <a:buNone/>
            </a:pPr>
            <a:r>
              <a:rPr lang="en-US"/>
              <a:t>Second level</a:t>
            </a:r>
          </a:p>
          <a:p>
            <a:pPr marL="0" lvl="2" indent="0" algn="l" defTabSz="914400" rtl="0" eaLnBrk="1" latinLnBrk="0" hangingPunct="1">
              <a:spcBef>
                <a:spcPts val="600"/>
              </a:spcBef>
              <a:spcAft>
                <a:spcPts val="600"/>
              </a:spcAft>
              <a:buFont typeface="Wingdings" pitchFamily="2" charset="2"/>
              <a:buNone/>
            </a:pPr>
            <a:r>
              <a:rPr lang="en-US"/>
              <a:t>Third level</a:t>
            </a:r>
          </a:p>
        </p:txBody>
      </p:sp>
      <p:sp>
        <p:nvSpPr>
          <p:cNvPr id="13" name="Picture Placeholder 10"/>
          <p:cNvSpPr>
            <a:spLocks noGrp="1"/>
          </p:cNvSpPr>
          <p:nvPr>
            <p:ph type="pic" sz="quarter" idx="18"/>
          </p:nvPr>
        </p:nvSpPr>
        <p:spPr>
          <a:xfrm>
            <a:off x="1036320" y="4267199"/>
            <a:ext cx="1402080" cy="1402080"/>
          </a:xfrm>
          <a:solidFill>
            <a:schemeClr val="bg2"/>
          </a:solidFill>
          <a:ln/>
        </p:spPr>
        <p:style>
          <a:lnRef idx="3">
            <a:schemeClr val="lt1"/>
          </a:lnRef>
          <a:fillRef idx="1">
            <a:schemeClr val="dk1"/>
          </a:fillRef>
          <a:effectRef idx="1">
            <a:schemeClr val="dk1"/>
          </a:effectRef>
          <a:fontRef idx="none"/>
        </p:style>
        <p:txBody>
          <a:bodyPr>
            <a:normAutofit/>
          </a:bodyPr>
          <a:lstStyle>
            <a:lvl1pPr>
              <a:defRPr sz="1800"/>
            </a:lvl1pPr>
          </a:lstStyle>
          <a:p>
            <a:r>
              <a:rPr lang="en-US"/>
              <a:t>Click icon to add picture</a:t>
            </a:r>
            <a:endParaRPr lang="en-US" dirty="0"/>
          </a:p>
        </p:txBody>
      </p:sp>
      <p:sp>
        <p:nvSpPr>
          <p:cNvPr id="16" name="Slide Number Placeholder 5"/>
          <p:cNvSpPr>
            <a:spLocks noGrp="1"/>
          </p:cNvSpPr>
          <p:nvPr>
            <p:ph type="sldNum" sz="quarter" idx="12"/>
          </p:nvPr>
        </p:nvSpPr>
        <p:spPr>
          <a:xfrm>
            <a:off x="6858000" y="6477000"/>
            <a:ext cx="2133600" cy="244475"/>
          </a:xfrm>
        </p:spPr>
        <p:txBody>
          <a:bodyPr/>
          <a:lstStyle>
            <a:lvl1pPr>
              <a:defRPr>
                <a:solidFill>
                  <a:srgbClr val="4D4D4D"/>
                </a:solidFill>
              </a:defRPr>
            </a:lvl1pPr>
          </a:lstStyle>
          <a:p>
            <a:fld id="{7D296790-17B4-498C-9ED1-B1C1276C1BA4}" type="slidenum">
              <a:rPr lang="en-US" smtClean="0"/>
              <a:t>‹#›</a:t>
            </a:fld>
            <a:endParaRPr lang="en-US"/>
          </a:p>
        </p:txBody>
      </p:sp>
    </p:spTree>
    <p:extLst>
      <p:ext uri="{BB962C8B-B14F-4D97-AF65-F5344CB8AC3E}">
        <p14:creationId xmlns:p14="http://schemas.microsoft.com/office/powerpoint/2010/main" val="658219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03201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ound Diagonal Corner Rectangle 7"/>
          <p:cNvSpPr/>
          <p:nvPr/>
        </p:nvSpPr>
        <p:spPr>
          <a:xfrm>
            <a:off x="152400" y="3581399"/>
            <a:ext cx="8839200" cy="2590801"/>
          </a:xfrm>
          <a:prstGeom prst="round2DiagRect">
            <a:avLst>
              <a:gd name="adj1" fmla="val 11371"/>
              <a:gd name="adj2" fmla="val 0"/>
            </a:avLst>
          </a:prstGeom>
          <a:solidFill>
            <a:srgbClr val="69923A"/>
          </a:solidFill>
          <a:ln w="31750">
            <a:solidFill>
              <a:schemeClr val="bg1"/>
            </a:solidFill>
          </a:ln>
          <a:effectLst>
            <a:outerShdw blurRad="76200" dist="63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hasCustomPrompt="1"/>
          </p:nvPr>
        </p:nvSpPr>
        <p:spPr>
          <a:xfrm>
            <a:off x="722313" y="3733799"/>
            <a:ext cx="7772400" cy="2285999"/>
          </a:xfrm>
        </p:spPr>
        <p:txBody>
          <a:bodyPr anchor="ctr">
            <a:normAutofit/>
          </a:bodyPr>
          <a:lstStyle>
            <a:lvl1pPr algn="ctr">
              <a:defRPr sz="4000" b="1" cap="none"/>
            </a:lvl1pPr>
          </a:lstStyle>
          <a:p>
            <a:r>
              <a:rPr lang="en-US" dirty="0"/>
              <a:t>Click To Edit Master Title Style</a:t>
            </a:r>
          </a:p>
        </p:txBody>
      </p:sp>
      <p:sp>
        <p:nvSpPr>
          <p:cNvPr id="3" name="Text Placeholder 2"/>
          <p:cNvSpPr>
            <a:spLocks noGrp="1"/>
          </p:cNvSpPr>
          <p:nvPr>
            <p:ph type="body" idx="1"/>
          </p:nvPr>
        </p:nvSpPr>
        <p:spPr>
          <a:xfrm>
            <a:off x="685800" y="2438399"/>
            <a:ext cx="7772400" cy="990600"/>
          </a:xfrm>
        </p:spPr>
        <p:txBody>
          <a:bodyPr anchor="b">
            <a:normAutofit/>
          </a:bodyPr>
          <a:lstStyle>
            <a:lvl1pPr marL="0" indent="0" algn="ctr">
              <a:buNone/>
              <a:defRPr sz="1800" b="0" spc="0">
                <a:solidFill>
                  <a:srgbClr val="4D4D4D"/>
                </a:solidFill>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424377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76420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72116"/>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362199"/>
            <a:ext cx="4040188" cy="37639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672116"/>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362199"/>
            <a:ext cx="4041775" cy="37639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10109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3495301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theme" Target="../theme/theme2.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1524000"/>
          </a:xfrm>
          <a:prstGeom prst="rect">
            <a:avLst/>
          </a:prstGeom>
          <a:gradFill>
            <a:gsLst>
              <a:gs pos="50000">
                <a:srgbClr val="1F3F73"/>
              </a:gs>
              <a:gs pos="0">
                <a:srgbClr val="23467F"/>
              </a:gs>
              <a:gs pos="100000">
                <a:srgbClr val="23467F"/>
              </a:gs>
            </a:gsLst>
            <a:lin ang="5400000" scaled="0"/>
          </a:gradFill>
          <a:ln w="317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457200" y="1524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52400" y="6477000"/>
            <a:ext cx="2133600" cy="244475"/>
          </a:xfrm>
          <a:prstGeom prst="rect">
            <a:avLst/>
          </a:prstGeom>
        </p:spPr>
        <p:txBody>
          <a:bodyPr vert="horz" lIns="91440" tIns="45720" rIns="91440" bIns="45720" rtlCol="0" anchor="ctr"/>
          <a:lstStyle>
            <a:lvl1pPr algn="l">
              <a:defRPr sz="1100">
                <a:solidFill>
                  <a:srgbClr val="4D4D4D"/>
                </a:solidFill>
                <a:latin typeface="Arial" pitchFamily="34" charset="0"/>
                <a:cs typeface="Arial" pitchFamily="34" charset="0"/>
              </a:defRPr>
            </a:lvl1pPr>
          </a:lstStyle>
          <a:p>
            <a:fld id="{A2C2D934-B614-4538-841B-C2EEA458D995}" type="datetime1">
              <a:rPr lang="en-US" smtClean="0"/>
              <a:t>10/5/2018</a:t>
            </a:fld>
            <a:endParaRPr lang="en-US"/>
          </a:p>
        </p:txBody>
      </p:sp>
      <p:sp>
        <p:nvSpPr>
          <p:cNvPr id="5" name="Footer Placeholder 4"/>
          <p:cNvSpPr>
            <a:spLocks noGrp="1"/>
          </p:cNvSpPr>
          <p:nvPr>
            <p:ph type="ftr" sz="quarter" idx="3"/>
          </p:nvPr>
        </p:nvSpPr>
        <p:spPr>
          <a:xfrm>
            <a:off x="3124200" y="6477000"/>
            <a:ext cx="2895600" cy="244475"/>
          </a:xfrm>
          <a:prstGeom prst="rect">
            <a:avLst/>
          </a:prstGeom>
        </p:spPr>
        <p:txBody>
          <a:bodyPr vert="horz" lIns="91440" tIns="45720" rIns="91440" bIns="45720" rtlCol="0" anchor="ctr"/>
          <a:lstStyle>
            <a:lvl1pPr algn="ctr">
              <a:defRPr sz="1100">
                <a:solidFill>
                  <a:srgbClr val="4D4D4D"/>
                </a:solidFill>
                <a:latin typeface="Arial" pitchFamily="34" charset="0"/>
                <a:cs typeface="Arial" pitchFamily="34" charset="0"/>
              </a:defRPr>
            </a:lvl1pPr>
          </a:lstStyle>
          <a:p>
            <a:endParaRPr lang="en-US"/>
          </a:p>
        </p:txBody>
      </p:sp>
      <p:sp>
        <p:nvSpPr>
          <p:cNvPr id="6" name="Slide Number Placeholder 5"/>
          <p:cNvSpPr>
            <a:spLocks noGrp="1"/>
          </p:cNvSpPr>
          <p:nvPr>
            <p:ph type="sldNum" sz="quarter" idx="4"/>
          </p:nvPr>
        </p:nvSpPr>
        <p:spPr>
          <a:xfrm>
            <a:off x="6858000" y="6477000"/>
            <a:ext cx="2133600" cy="244475"/>
          </a:xfrm>
          <a:prstGeom prst="rect">
            <a:avLst/>
          </a:prstGeom>
        </p:spPr>
        <p:txBody>
          <a:bodyPr vert="horz" lIns="91440" tIns="45720" rIns="91440" bIns="45720" rtlCol="0" anchor="ctr"/>
          <a:lstStyle>
            <a:lvl1pPr algn="r">
              <a:defRPr sz="1100">
                <a:solidFill>
                  <a:srgbClr val="4D4D4D"/>
                </a:solidFill>
                <a:latin typeface="Arial" pitchFamily="34" charset="0"/>
                <a:cs typeface="Arial" pitchFamily="34" charset="0"/>
              </a:defRPr>
            </a:lvl1pPr>
          </a:lstStyle>
          <a:p>
            <a:fld id="{7D296790-17B4-498C-9ED1-B1C1276C1BA4}" type="slidenum">
              <a:rPr lang="en-US" smtClean="0"/>
              <a:t>‹#›</a:t>
            </a:fld>
            <a:endParaRPr lang="en-US"/>
          </a:p>
        </p:txBody>
      </p:sp>
    </p:spTree>
    <p:extLst>
      <p:ext uri="{BB962C8B-B14F-4D97-AF65-F5344CB8AC3E}">
        <p14:creationId xmlns:p14="http://schemas.microsoft.com/office/powerpoint/2010/main" val="242221924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30" r:id="rId13"/>
    <p:sldLayoutId id="2147483731"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914400" rtl="0" eaLnBrk="1" latinLnBrk="0" hangingPunct="1">
        <a:spcBef>
          <a:spcPct val="0"/>
        </a:spcBef>
        <a:buNone/>
        <a:defRPr sz="3600" kern="1200">
          <a:solidFill>
            <a:schemeClr val="bg1"/>
          </a:solidFill>
          <a:latin typeface="Arial" pitchFamily="34" charset="0"/>
          <a:ea typeface="+mj-ea"/>
          <a:cs typeface="Arial" pitchFamily="34" charset="0"/>
        </a:defRPr>
      </a:lvl1pPr>
    </p:titleStyle>
    <p:bodyStyle>
      <a:lvl1pPr marL="342900" indent="-342900" algn="l" defTabSz="914400" rtl="0" eaLnBrk="1" latinLnBrk="0" hangingPunct="1">
        <a:spcBef>
          <a:spcPts val="600"/>
        </a:spcBef>
        <a:spcAft>
          <a:spcPts val="600"/>
        </a:spcAft>
        <a:buFont typeface="Wingdings" pitchFamily="2" charset="2"/>
        <a:buChar char="§"/>
        <a:defRPr sz="2800" b="1" kern="1200">
          <a:solidFill>
            <a:srgbClr val="4D4D4D"/>
          </a:solidFill>
          <a:latin typeface="Arial" pitchFamily="34" charset="0"/>
          <a:ea typeface="+mn-ea"/>
          <a:cs typeface="Arial" pitchFamily="34" charset="0"/>
        </a:defRPr>
      </a:lvl1pPr>
      <a:lvl2pPr marL="742950" indent="-285750" algn="l" defTabSz="914400" rtl="0" eaLnBrk="1" latinLnBrk="0" hangingPunct="1">
        <a:spcBef>
          <a:spcPts val="600"/>
        </a:spcBef>
        <a:spcAft>
          <a:spcPts val="600"/>
        </a:spcAft>
        <a:buFont typeface="Arial" pitchFamily="34" charset="0"/>
        <a:buChar char="–"/>
        <a:defRPr sz="2400" kern="1200">
          <a:solidFill>
            <a:srgbClr val="4D4D4D"/>
          </a:solidFill>
          <a:latin typeface="Arial" pitchFamily="34" charset="0"/>
          <a:ea typeface="+mn-ea"/>
          <a:cs typeface="Arial" pitchFamily="34" charset="0"/>
        </a:defRPr>
      </a:lvl2pPr>
      <a:lvl3pPr marL="1143000" indent="-228600" algn="l" defTabSz="914400" rtl="0" eaLnBrk="1" latinLnBrk="0" hangingPunct="1">
        <a:spcBef>
          <a:spcPts val="600"/>
        </a:spcBef>
        <a:spcAft>
          <a:spcPts val="600"/>
        </a:spcAft>
        <a:buFont typeface="Arial" pitchFamily="34" charset="0"/>
        <a:buChar char="•"/>
        <a:defRPr sz="2000" kern="1200">
          <a:solidFill>
            <a:srgbClr val="4D4D4D"/>
          </a:solidFill>
          <a:latin typeface="Arial" pitchFamily="34" charset="0"/>
          <a:ea typeface="+mn-ea"/>
          <a:cs typeface="Arial" pitchFamily="34" charset="0"/>
        </a:defRPr>
      </a:lvl3pPr>
      <a:lvl4pPr marL="1600200" indent="-228600" algn="l" defTabSz="914400" rtl="0" eaLnBrk="1" latinLnBrk="0" hangingPunct="1">
        <a:spcBef>
          <a:spcPts val="600"/>
        </a:spcBef>
        <a:spcAft>
          <a:spcPts val="600"/>
        </a:spcAft>
        <a:buFont typeface="Arial" pitchFamily="34" charset="0"/>
        <a:buChar char="–"/>
        <a:defRPr sz="1800" kern="1200">
          <a:solidFill>
            <a:srgbClr val="4D4D4D"/>
          </a:solidFill>
          <a:latin typeface="Arial" pitchFamily="34" charset="0"/>
          <a:ea typeface="+mn-ea"/>
          <a:cs typeface="Arial" pitchFamily="34" charset="0"/>
        </a:defRPr>
      </a:lvl4pPr>
      <a:lvl5pPr marL="2057400" indent="-228600" algn="l" defTabSz="914400" rtl="0" eaLnBrk="1" latinLnBrk="0" hangingPunct="1">
        <a:spcBef>
          <a:spcPts val="600"/>
        </a:spcBef>
        <a:spcAft>
          <a:spcPts val="600"/>
        </a:spcAft>
        <a:buFont typeface="Arial" pitchFamily="34" charset="0"/>
        <a:buChar char="»"/>
        <a:defRPr sz="1800" kern="1200">
          <a:solidFill>
            <a:srgbClr val="4D4D4D"/>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6781800"/>
            <a:ext cx="9144000" cy="76200"/>
          </a:xfrm>
          <a:prstGeom prst="rect">
            <a:avLst/>
          </a:prstGeom>
          <a:solidFill>
            <a:srgbClr val="699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0"/>
          </a:xfrm>
          <a:prstGeom prst="rect">
            <a:avLst/>
          </a:prstGeom>
          <a:gradFill>
            <a:gsLst>
              <a:gs pos="50000">
                <a:srgbClr val="1F3F73"/>
              </a:gs>
              <a:gs pos="0">
                <a:srgbClr val="23467F"/>
              </a:gs>
              <a:gs pos="100000">
                <a:srgbClr val="23467F"/>
              </a:gs>
            </a:gsLst>
            <a:lin ang="5400000" scaled="0"/>
          </a:gra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Placeholder 1"/>
          <p:cNvSpPr>
            <a:spLocks noGrp="1"/>
          </p:cNvSpPr>
          <p:nvPr>
            <p:ph type="title"/>
          </p:nvPr>
        </p:nvSpPr>
        <p:spPr>
          <a:xfrm>
            <a:off x="457200" y="15240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33DB8-1B91-4E9A-A37B-5B869DFF35FC}" type="datetimeFigureOut">
              <a:rPr lang="en-US" smtClean="0"/>
              <a:t>10/5/2018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02205E-1075-4804-80C3-939456B8BAC7}" type="slidenum">
              <a:rPr lang="en-US" smtClean="0"/>
              <a:t>‹#›</a:t>
            </a:fld>
            <a:endParaRPr lang="en-US"/>
          </a:p>
        </p:txBody>
      </p:sp>
    </p:spTree>
    <p:extLst>
      <p:ext uri="{BB962C8B-B14F-4D97-AF65-F5344CB8AC3E}">
        <p14:creationId xmlns:p14="http://schemas.microsoft.com/office/powerpoint/2010/main" val="1181536843"/>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3600" kern="1200">
          <a:solidFill>
            <a:schemeClr val="bg1"/>
          </a:solidFill>
          <a:latin typeface="Arial" pitchFamily="34" charset="0"/>
          <a:ea typeface="+mj-ea"/>
          <a:cs typeface="Arial" pitchFamily="34" charset="0"/>
        </a:defRPr>
      </a:lvl1pPr>
    </p:titleStyle>
    <p:bodyStyle>
      <a:lvl1pPr marL="342900" indent="-342900" algn="l" defTabSz="914400" rtl="0" eaLnBrk="1" latinLnBrk="0" hangingPunct="1">
        <a:spcBef>
          <a:spcPts val="600"/>
        </a:spcBef>
        <a:spcAft>
          <a:spcPts val="600"/>
        </a:spcAft>
        <a:buFont typeface="Wingdings" pitchFamily="2" charset="2"/>
        <a:buChar char="§"/>
        <a:defRPr sz="2800" b="1" kern="1200">
          <a:solidFill>
            <a:srgbClr val="4D4D4D"/>
          </a:solidFill>
          <a:latin typeface="Arial" pitchFamily="34" charset="0"/>
          <a:ea typeface="+mn-ea"/>
          <a:cs typeface="Arial" pitchFamily="34" charset="0"/>
        </a:defRPr>
      </a:lvl1pPr>
      <a:lvl2pPr marL="742950" indent="-285750" algn="l" defTabSz="914400" rtl="0" eaLnBrk="1" latinLnBrk="0" hangingPunct="1">
        <a:spcBef>
          <a:spcPts val="600"/>
        </a:spcBef>
        <a:spcAft>
          <a:spcPts val="600"/>
        </a:spcAft>
        <a:buFont typeface="Arial" pitchFamily="34" charset="0"/>
        <a:buChar char="–"/>
        <a:defRPr sz="2400" kern="1200">
          <a:solidFill>
            <a:srgbClr val="4D4D4D"/>
          </a:solidFill>
          <a:latin typeface="Arial" pitchFamily="34" charset="0"/>
          <a:ea typeface="+mn-ea"/>
          <a:cs typeface="Arial" pitchFamily="34" charset="0"/>
        </a:defRPr>
      </a:lvl2pPr>
      <a:lvl3pPr marL="1143000" indent="-228600" algn="l" defTabSz="914400" rtl="0" eaLnBrk="1" latinLnBrk="0" hangingPunct="1">
        <a:spcBef>
          <a:spcPts val="600"/>
        </a:spcBef>
        <a:spcAft>
          <a:spcPts val="600"/>
        </a:spcAft>
        <a:buFont typeface="Arial" pitchFamily="34" charset="0"/>
        <a:buChar char="•"/>
        <a:defRPr sz="2000" kern="1200">
          <a:solidFill>
            <a:srgbClr val="4D4D4D"/>
          </a:solidFill>
          <a:latin typeface="Arial" pitchFamily="34" charset="0"/>
          <a:ea typeface="+mn-ea"/>
          <a:cs typeface="Arial" pitchFamily="34" charset="0"/>
        </a:defRPr>
      </a:lvl3pPr>
      <a:lvl4pPr marL="1600200" indent="-228600" algn="l" defTabSz="914400" rtl="0" eaLnBrk="1" latinLnBrk="0" hangingPunct="1">
        <a:spcBef>
          <a:spcPts val="600"/>
        </a:spcBef>
        <a:spcAft>
          <a:spcPts val="600"/>
        </a:spcAft>
        <a:buFont typeface="Arial" pitchFamily="34" charset="0"/>
        <a:buChar char="–"/>
        <a:defRPr sz="1800" kern="1200">
          <a:solidFill>
            <a:srgbClr val="4D4D4D"/>
          </a:solidFill>
          <a:latin typeface="Arial" pitchFamily="34" charset="0"/>
          <a:ea typeface="+mn-ea"/>
          <a:cs typeface="Arial" pitchFamily="34" charset="0"/>
        </a:defRPr>
      </a:lvl4pPr>
      <a:lvl5pPr marL="2057400" indent="-228600" algn="l" defTabSz="914400" rtl="0" eaLnBrk="1" latinLnBrk="0" hangingPunct="1">
        <a:spcBef>
          <a:spcPts val="600"/>
        </a:spcBef>
        <a:spcAft>
          <a:spcPts val="600"/>
        </a:spcAft>
        <a:buFont typeface="Arial" pitchFamily="34" charset="0"/>
        <a:buChar char="»"/>
        <a:defRPr sz="1800" kern="1200">
          <a:solidFill>
            <a:srgbClr val="4D4D4D"/>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ei.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3.png"/><Relationship Id="rId4" Type="http://schemas.openxmlformats.org/officeDocument/2006/relationships/hyperlink" Target="http://www.ei.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1026"/>
          <p:cNvSpPr>
            <a:spLocks noGrp="1" noChangeArrowheads="1"/>
          </p:cNvSpPr>
          <p:nvPr>
            <p:ph type="title"/>
          </p:nvPr>
        </p:nvSpPr>
        <p:spPr/>
        <p:txBody>
          <a:bodyPr/>
          <a:lstStyle/>
          <a:p>
            <a:r>
              <a:rPr lang="en-US" altLang="en-US" dirty="0"/>
              <a:t>Conducting Pay Equity Audits</a:t>
            </a:r>
          </a:p>
        </p:txBody>
      </p:sp>
      <p:sp>
        <p:nvSpPr>
          <p:cNvPr id="13314" name="Date Placeholder 3"/>
          <p:cNvSpPr>
            <a:spLocks noGrp="1"/>
          </p:cNvSpPr>
          <p:nvPr>
            <p:ph type="dt" sz="quarter" idx="4294967295"/>
          </p:nvPr>
        </p:nvSpPr>
        <p:spPr>
          <a:xfrm>
            <a:off x="0" y="6477000"/>
            <a:ext cx="2133600" cy="244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400"/>
          </a:p>
          <a:p>
            <a:pPr eaLnBrk="1" hangingPunct="1">
              <a:spcBef>
                <a:spcPct val="0"/>
              </a:spcBef>
              <a:buFontTx/>
              <a:buNone/>
            </a:pPr>
            <a:fld id="{B4A839BB-7538-4952-9467-1798473347C3}" type="slidenum">
              <a:rPr lang="en-US" altLang="en-US" sz="1200"/>
              <a:pPr eaLnBrk="1" hangingPunct="1">
                <a:spcBef>
                  <a:spcPct val="0"/>
                </a:spcBef>
                <a:buFontTx/>
                <a:buNone/>
              </a:pPr>
              <a:t>1</a:t>
            </a:fld>
            <a:endParaRPr lang="en-US" altLang="en-US" sz="1200"/>
          </a:p>
        </p:txBody>
      </p:sp>
      <p:sp>
        <p:nvSpPr>
          <p:cNvPr id="13316" name="Text Box 1094"/>
          <p:cNvSpPr txBox="1">
            <a:spLocks noChangeArrowheads="1"/>
          </p:cNvSpPr>
          <p:nvPr/>
        </p:nvSpPr>
        <p:spPr bwMode="auto">
          <a:xfrm>
            <a:off x="2362200" y="2209800"/>
            <a:ext cx="4742592" cy="3428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n-US" altLang="en-US" sz="2400" dirty="0"/>
          </a:p>
          <a:p>
            <a:pPr algn="ctr" eaLnBrk="1" hangingPunct="1">
              <a:spcBef>
                <a:spcPct val="0"/>
              </a:spcBef>
              <a:buFontTx/>
              <a:buNone/>
            </a:pPr>
            <a:r>
              <a:rPr lang="en-US" altLang="en-US" sz="2400" dirty="0"/>
              <a:t>Wayne Strayer, Ph.D.</a:t>
            </a:r>
          </a:p>
          <a:p>
            <a:pPr algn="ctr" eaLnBrk="1" hangingPunct="1">
              <a:spcBef>
                <a:spcPct val="0"/>
              </a:spcBef>
              <a:buFontTx/>
              <a:buNone/>
            </a:pPr>
            <a:r>
              <a:rPr lang="en-US" altLang="en-US" sz="2400" dirty="0"/>
              <a:t>Economists Incorporated</a:t>
            </a:r>
          </a:p>
          <a:p>
            <a:pPr algn="ctr" eaLnBrk="1" hangingPunct="1">
              <a:buFontTx/>
              <a:buNone/>
            </a:pPr>
            <a:endParaRPr lang="en-US" altLang="en-US" sz="2400" dirty="0"/>
          </a:p>
          <a:p>
            <a:pPr algn="ctr" eaLnBrk="1" hangingPunct="1">
              <a:buFontTx/>
              <a:buNone/>
            </a:pPr>
            <a:r>
              <a:rPr lang="en-US" altLang="en-US" sz="2000" dirty="0"/>
              <a:t>1276 Metropolitan Blvd, Suite 303 </a:t>
            </a:r>
          </a:p>
          <a:p>
            <a:pPr algn="ctr" eaLnBrk="1" hangingPunct="1">
              <a:buFontTx/>
              <a:buNone/>
            </a:pPr>
            <a:r>
              <a:rPr lang="en-US" altLang="en-US" sz="2000" dirty="0"/>
              <a:t>Tallahassee, FL 32312</a:t>
            </a:r>
          </a:p>
          <a:p>
            <a:pPr algn="ctr" eaLnBrk="1" hangingPunct="1">
              <a:buFontTx/>
              <a:buNone/>
            </a:pPr>
            <a:r>
              <a:rPr lang="en-US" altLang="en-US" sz="2000" dirty="0"/>
              <a:t>Tel (850) 558-6300</a:t>
            </a:r>
          </a:p>
          <a:p>
            <a:pPr algn="ctr" eaLnBrk="1" hangingPunct="1">
              <a:buFontTx/>
              <a:buNone/>
            </a:pPr>
            <a:r>
              <a:rPr lang="en-US" altLang="en-US" sz="2000" dirty="0">
                <a:hlinkClick r:id="rId3"/>
              </a:rPr>
              <a:t>strayer.w@ei.com</a:t>
            </a:r>
            <a:endParaRPr lang="en-US" altLang="en-US" sz="2000" dirty="0"/>
          </a:p>
          <a:p>
            <a:pPr algn="ctr" eaLnBrk="1" hangingPunct="1">
              <a:spcBef>
                <a:spcPct val="0"/>
              </a:spcBef>
              <a:buFontTx/>
              <a:buNone/>
            </a:pPr>
            <a:endParaRPr lang="en-US" altLang="en-US" sz="2000" dirty="0"/>
          </a:p>
        </p:txBody>
      </p:sp>
      <p:pic>
        <p:nvPicPr>
          <p:cNvPr id="8" name="Picture 7" descr="Description: Description: Description: cid:image001.png@01CAFC0E.D7979E20">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7104792" y="6019800"/>
            <a:ext cx="1858233" cy="701675"/>
          </a:xfrm>
          <a:prstGeom prst="rect">
            <a:avLst/>
          </a:prstGeom>
          <a:noFill/>
          <a:ln>
            <a:noFill/>
          </a:ln>
        </p:spPr>
      </p:pic>
    </p:spTree>
    <p:extLst>
      <p:ext uri="{BB962C8B-B14F-4D97-AF65-F5344CB8AC3E}">
        <p14:creationId xmlns:p14="http://schemas.microsoft.com/office/powerpoint/2010/main" val="3257644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t>Step 6: The Deeper Dive</a:t>
            </a:r>
          </a:p>
        </p:txBody>
      </p:sp>
      <p:sp>
        <p:nvSpPr>
          <p:cNvPr id="4" name="Content Placeholder 3"/>
          <p:cNvSpPr>
            <a:spLocks noGrp="1"/>
          </p:cNvSpPr>
          <p:nvPr>
            <p:ph sz="quarter" idx="13"/>
          </p:nvPr>
        </p:nvSpPr>
        <p:spPr/>
        <p:txBody>
          <a:bodyPr>
            <a:normAutofit fontScale="77500" lnSpcReduction="20000"/>
          </a:bodyPr>
          <a:lstStyle/>
          <a:p>
            <a:pPr>
              <a:lnSpc>
                <a:spcPct val="90000"/>
              </a:lnSpc>
              <a:buFont typeface="Arial" charset="0"/>
              <a:buChar char="•"/>
            </a:pPr>
            <a:r>
              <a:rPr lang="en-US" altLang="en-US" dirty="0"/>
              <a:t>What if some employee groups show significant pay differences?  Does this mean you have a pay equity problem?</a:t>
            </a:r>
          </a:p>
          <a:p>
            <a:pPr>
              <a:lnSpc>
                <a:spcPct val="90000"/>
              </a:lnSpc>
            </a:pPr>
            <a:r>
              <a:rPr lang="en-US" altLang="en-US" dirty="0"/>
              <a:t>Not necessarily—Consider whether there are other legitimate business factors that should have been captured.  Note that it is not clear whether all factors here will pass muster under new law.</a:t>
            </a:r>
          </a:p>
          <a:p>
            <a:pPr lvl="1">
              <a:lnSpc>
                <a:spcPct val="90000"/>
              </a:lnSpc>
            </a:pPr>
            <a:r>
              <a:rPr lang="en-US" altLang="en-US" dirty="0"/>
              <a:t>Education </a:t>
            </a:r>
          </a:p>
          <a:p>
            <a:pPr lvl="1">
              <a:lnSpc>
                <a:spcPct val="90000"/>
              </a:lnSpc>
            </a:pPr>
            <a:r>
              <a:rPr lang="en-US" altLang="en-US" dirty="0"/>
              <a:t>Licenses, Occupational Certificates (e.g., CPA, IT certification)</a:t>
            </a:r>
          </a:p>
          <a:p>
            <a:pPr lvl="1">
              <a:lnSpc>
                <a:spcPct val="90000"/>
              </a:lnSpc>
            </a:pPr>
            <a:r>
              <a:rPr lang="en-US" altLang="en-US" dirty="0"/>
              <a:t>Disciplinary issues</a:t>
            </a:r>
          </a:p>
          <a:p>
            <a:pPr lvl="1">
              <a:lnSpc>
                <a:spcPct val="90000"/>
              </a:lnSpc>
            </a:pPr>
            <a:r>
              <a:rPr lang="en-US" altLang="en-US" dirty="0"/>
              <a:t>Number of direct and indirect reports</a:t>
            </a:r>
          </a:p>
          <a:p>
            <a:pPr lvl="1">
              <a:lnSpc>
                <a:spcPct val="90000"/>
              </a:lnSpc>
            </a:pPr>
            <a:r>
              <a:rPr lang="en-US" altLang="en-US" dirty="0"/>
              <a:t>Unique prior experience outside company</a:t>
            </a:r>
          </a:p>
          <a:p>
            <a:pPr lvl="1">
              <a:lnSpc>
                <a:spcPct val="90000"/>
              </a:lnSpc>
            </a:pPr>
            <a:r>
              <a:rPr lang="en-US" altLang="en-US" dirty="0"/>
              <a:t>Performance differences over a sustained period of time</a:t>
            </a:r>
          </a:p>
          <a:p>
            <a:pPr lvl="1">
              <a:lnSpc>
                <a:spcPct val="90000"/>
              </a:lnSpc>
            </a:pPr>
            <a:r>
              <a:rPr lang="en-US" altLang="en-US" dirty="0"/>
              <a:t>Red circling/grandfathering</a:t>
            </a:r>
          </a:p>
          <a:p>
            <a:pPr lvl="1">
              <a:lnSpc>
                <a:spcPct val="90000"/>
              </a:lnSpc>
            </a:pPr>
            <a:r>
              <a:rPr lang="en-US" altLang="en-US" dirty="0"/>
              <a:t>Internally promoted into position or externally hired?</a:t>
            </a:r>
          </a:p>
        </p:txBody>
      </p:sp>
      <p:sp>
        <p:nvSpPr>
          <p:cNvPr id="2" name="Slide Number Placeholder 1"/>
          <p:cNvSpPr>
            <a:spLocks noGrp="1"/>
          </p:cNvSpPr>
          <p:nvPr>
            <p:ph type="sldNum" sz="quarter" idx="16"/>
          </p:nvPr>
        </p:nvSpPr>
        <p:spPr/>
        <p:txBody>
          <a:bodyPr/>
          <a:lstStyle/>
          <a:p>
            <a:fld id="{1FE26B1E-91CC-4524-A695-B13EFD1BC4C8}" type="slidenum">
              <a:rPr lang="en-US" smtClean="0"/>
              <a:t>10</a:t>
            </a:fld>
            <a:endParaRPr lang="en-US" dirty="0"/>
          </a:p>
        </p:txBody>
      </p:sp>
    </p:spTree>
    <p:extLst>
      <p:ext uri="{BB962C8B-B14F-4D97-AF65-F5344CB8AC3E}">
        <p14:creationId xmlns:p14="http://schemas.microsoft.com/office/powerpoint/2010/main" val="19826742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t>Step 7: Refine and Update the Analysis</a:t>
            </a:r>
          </a:p>
        </p:txBody>
      </p:sp>
      <p:sp>
        <p:nvSpPr>
          <p:cNvPr id="4" name="Content Placeholder 3"/>
          <p:cNvSpPr>
            <a:spLocks noGrp="1"/>
          </p:cNvSpPr>
          <p:nvPr>
            <p:ph sz="quarter" idx="13"/>
          </p:nvPr>
        </p:nvSpPr>
        <p:spPr/>
        <p:txBody>
          <a:bodyPr>
            <a:normAutofit fontScale="85000" lnSpcReduction="10000"/>
          </a:bodyPr>
          <a:lstStyle/>
          <a:p>
            <a:r>
              <a:rPr lang="en-US" dirty="0"/>
              <a:t>Collect additional data for </a:t>
            </a:r>
            <a:r>
              <a:rPr lang="en-US" u="sng" dirty="0"/>
              <a:t>all</a:t>
            </a:r>
            <a:r>
              <a:rPr lang="en-US" dirty="0"/>
              <a:t> employees in the adverse groups – not just the “outlier” employees.</a:t>
            </a:r>
          </a:p>
          <a:p>
            <a:r>
              <a:rPr lang="en-US" dirty="0"/>
              <a:t>Re-estimate the regression analyses, incorporating the new factors.  Are there still statistically significant pay differences?  Are there still ‘outliers’ who are paid much higher or lower than predicted?</a:t>
            </a:r>
          </a:p>
          <a:p>
            <a:pPr lvl="1"/>
            <a:r>
              <a:rPr lang="en-US" dirty="0"/>
              <a:t>If so, a “root cause” study may be appropriate.  It determines whether the existing pay disparities are a result of starting pay at hire or whether they pay differences arose over the course of employees’ careers.  Be careful—this may be an explanation, but not a legal excuse.</a:t>
            </a:r>
          </a:p>
          <a:p>
            <a:r>
              <a:rPr lang="en-US" dirty="0"/>
              <a:t>If pay equity issues persist, then consider making changes to employees’ pay (i.e., remediation).</a:t>
            </a:r>
          </a:p>
          <a:p>
            <a:endParaRPr lang="en-US" dirty="0"/>
          </a:p>
          <a:p>
            <a:endParaRPr lang="en-US" dirty="0"/>
          </a:p>
        </p:txBody>
      </p:sp>
      <p:sp>
        <p:nvSpPr>
          <p:cNvPr id="2" name="Slide Number Placeholder 1"/>
          <p:cNvSpPr>
            <a:spLocks noGrp="1"/>
          </p:cNvSpPr>
          <p:nvPr>
            <p:ph type="sldNum" sz="quarter" idx="16"/>
          </p:nvPr>
        </p:nvSpPr>
        <p:spPr/>
        <p:txBody>
          <a:bodyPr/>
          <a:lstStyle/>
          <a:p>
            <a:fld id="{1FE26B1E-91CC-4524-A695-B13EFD1BC4C8}" type="slidenum">
              <a:rPr lang="en-US" smtClean="0"/>
              <a:t>11</a:t>
            </a:fld>
            <a:endParaRPr lang="en-US" dirty="0"/>
          </a:p>
        </p:txBody>
      </p:sp>
    </p:spTree>
    <p:extLst>
      <p:ext uri="{BB962C8B-B14F-4D97-AF65-F5344CB8AC3E}">
        <p14:creationId xmlns:p14="http://schemas.microsoft.com/office/powerpoint/2010/main" val="39637656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Step 8: Remediation Considerations</a:t>
            </a:r>
          </a:p>
        </p:txBody>
      </p:sp>
      <p:sp>
        <p:nvSpPr>
          <p:cNvPr id="3" name="Content Placeholder 2"/>
          <p:cNvSpPr>
            <a:spLocks noGrp="1"/>
          </p:cNvSpPr>
          <p:nvPr>
            <p:ph idx="1"/>
          </p:nvPr>
        </p:nvSpPr>
        <p:spPr>
          <a:xfrm>
            <a:off x="0" y="1509822"/>
            <a:ext cx="9144000" cy="5119578"/>
          </a:xfrm>
        </p:spPr>
        <p:txBody>
          <a:bodyPr>
            <a:normAutofit fontScale="25000" lnSpcReduction="20000"/>
          </a:bodyPr>
          <a:lstStyle/>
          <a:p>
            <a:pPr>
              <a:lnSpc>
                <a:spcPct val="120000"/>
              </a:lnSpc>
            </a:pPr>
            <a:endParaRPr lang="en-US" sz="4800" dirty="0"/>
          </a:p>
          <a:p>
            <a:pPr>
              <a:lnSpc>
                <a:spcPct val="120000"/>
              </a:lnSpc>
            </a:pPr>
            <a:r>
              <a:rPr lang="en-US" sz="4800" dirty="0"/>
              <a:t>Which employees should receive an adjustment?</a:t>
            </a:r>
          </a:p>
          <a:p>
            <a:pPr lvl="1">
              <a:lnSpc>
                <a:spcPct val="120000"/>
              </a:lnSpc>
            </a:pPr>
            <a:r>
              <a:rPr lang="en-US" sz="4800" dirty="0"/>
              <a:t>Only protected group members?</a:t>
            </a:r>
          </a:p>
          <a:p>
            <a:pPr lvl="1">
              <a:lnSpc>
                <a:spcPct val="120000"/>
              </a:lnSpc>
            </a:pPr>
            <a:r>
              <a:rPr lang="en-US" sz="4800" dirty="0"/>
              <a:t>Only protected group members that are ‘under paid’?  What about underpaid males/whites?</a:t>
            </a:r>
          </a:p>
          <a:p>
            <a:pPr lvl="1">
              <a:lnSpc>
                <a:spcPct val="120000"/>
              </a:lnSpc>
            </a:pPr>
            <a:r>
              <a:rPr lang="en-US" sz="4800" dirty="0"/>
              <a:t>Should some employees be excluded from consideration?  (Low performers, new hires)</a:t>
            </a:r>
          </a:p>
          <a:p>
            <a:pPr>
              <a:lnSpc>
                <a:spcPct val="120000"/>
              </a:lnSpc>
            </a:pPr>
            <a:r>
              <a:rPr lang="en-US" sz="4800" dirty="0"/>
              <a:t>How “deep” is the remediation?   </a:t>
            </a:r>
          </a:p>
          <a:p>
            <a:pPr lvl="1">
              <a:lnSpc>
                <a:spcPct val="120000"/>
              </a:lnSpc>
            </a:pPr>
            <a:r>
              <a:rPr lang="en-US" sz="4800" dirty="0"/>
              <a:t>Is the goal to lower the average pay difference to zero?</a:t>
            </a:r>
          </a:p>
          <a:p>
            <a:pPr lvl="1">
              <a:lnSpc>
                <a:spcPct val="120000"/>
              </a:lnSpc>
            </a:pPr>
            <a:r>
              <a:rPr lang="en-US" sz="4800" dirty="0"/>
              <a:t>Or is the goal to lower it to less than statistical significance?</a:t>
            </a:r>
          </a:p>
          <a:p>
            <a:pPr lvl="1">
              <a:lnSpc>
                <a:spcPct val="120000"/>
              </a:lnSpc>
            </a:pPr>
            <a:r>
              <a:rPr lang="en-US" sz="4800" dirty="0"/>
              <a:t>Is there a limit to individual pay adjustments? What about a minimum adjustment?</a:t>
            </a:r>
          </a:p>
          <a:p>
            <a:pPr>
              <a:lnSpc>
                <a:spcPct val="120000"/>
              </a:lnSpc>
            </a:pPr>
            <a:r>
              <a:rPr lang="en-US" sz="4800" dirty="0"/>
              <a:t>How will the pay adjustments be calculated?</a:t>
            </a:r>
          </a:p>
          <a:p>
            <a:pPr lvl="1">
              <a:lnSpc>
                <a:spcPct val="120000"/>
              </a:lnSpc>
            </a:pPr>
            <a:r>
              <a:rPr lang="en-US" sz="4800" dirty="0"/>
              <a:t>Should it be individually tailored?  Or is a common adjustment amount/percent sufficient?</a:t>
            </a:r>
          </a:p>
          <a:p>
            <a:pPr lvl="1">
              <a:lnSpc>
                <a:spcPct val="120000"/>
              </a:lnSpc>
            </a:pPr>
            <a:r>
              <a:rPr lang="en-US" sz="4800" dirty="0"/>
              <a:t>How about a hybrid solution that gives larger adjustments to top-performing employees?</a:t>
            </a:r>
          </a:p>
          <a:p>
            <a:pPr>
              <a:lnSpc>
                <a:spcPct val="120000"/>
              </a:lnSpc>
            </a:pPr>
            <a:r>
              <a:rPr lang="en-US" sz="4800" dirty="0"/>
              <a:t>When will the adjustments be made?</a:t>
            </a:r>
          </a:p>
          <a:p>
            <a:pPr lvl="1">
              <a:lnSpc>
                <a:spcPct val="120000"/>
              </a:lnSpc>
            </a:pPr>
            <a:r>
              <a:rPr lang="en-US" sz="4800" dirty="0"/>
              <a:t>Will the remediation be folded into an annual merit raise process, perhaps unbeknownst to employees?  </a:t>
            </a:r>
          </a:p>
          <a:p>
            <a:pPr lvl="1">
              <a:lnSpc>
                <a:spcPct val="120000"/>
              </a:lnSpc>
            </a:pPr>
            <a:r>
              <a:rPr lang="en-US" sz="4800" dirty="0"/>
              <a:t>Or will it be a stand alone, off-cycle adjustment?</a:t>
            </a:r>
          </a:p>
          <a:p>
            <a:endParaRPr lang="en-US" dirty="0"/>
          </a:p>
          <a:p>
            <a:endParaRPr lang="en-US" dirty="0"/>
          </a:p>
        </p:txBody>
      </p:sp>
    </p:spTree>
    <p:extLst>
      <p:ext uri="{BB962C8B-B14F-4D97-AF65-F5344CB8AC3E}">
        <p14:creationId xmlns:p14="http://schemas.microsoft.com/office/powerpoint/2010/main" val="1757025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9:  Follow-Up and Monitoring</a:t>
            </a:r>
          </a:p>
        </p:txBody>
      </p:sp>
      <p:sp>
        <p:nvSpPr>
          <p:cNvPr id="3" name="Content Placeholder 2"/>
          <p:cNvSpPr>
            <a:spLocks noGrp="1"/>
          </p:cNvSpPr>
          <p:nvPr>
            <p:ph idx="1"/>
          </p:nvPr>
        </p:nvSpPr>
        <p:spPr>
          <a:xfrm>
            <a:off x="457200" y="1600200"/>
            <a:ext cx="8229600" cy="5121275"/>
          </a:xfrm>
        </p:spPr>
        <p:txBody>
          <a:bodyPr>
            <a:normAutofit fontScale="47500" lnSpcReduction="20000"/>
          </a:bodyPr>
          <a:lstStyle/>
          <a:p>
            <a:r>
              <a:rPr lang="en-US" sz="3800" dirty="0"/>
              <a:t>In years past, advice to clients was to conduct pay equity studies every 2-3 years.  </a:t>
            </a:r>
          </a:p>
          <a:p>
            <a:pPr lvl="1"/>
            <a:r>
              <a:rPr lang="en-US" sz="3300" dirty="0"/>
              <a:t>The legal and regulatory environment have changed dramatically in the past year.  Consider making these studies an annual exercise.</a:t>
            </a:r>
          </a:p>
          <a:p>
            <a:endParaRPr lang="en-US" sz="3300" dirty="0"/>
          </a:p>
          <a:p>
            <a:r>
              <a:rPr lang="en-US" sz="3800" dirty="0"/>
              <a:t>The (previous) White House Pay Equity Pledge asks companies to commit to:</a:t>
            </a:r>
          </a:p>
          <a:p>
            <a:pPr lvl="2"/>
            <a:r>
              <a:rPr lang="en-US" sz="3300" dirty="0">
                <a:solidFill>
                  <a:schemeClr val="tx1"/>
                </a:solidFill>
              </a:rPr>
              <a:t>Annual pay analyses, across occupations.</a:t>
            </a:r>
          </a:p>
          <a:p>
            <a:pPr lvl="2"/>
            <a:r>
              <a:rPr lang="en-US" sz="3300" dirty="0">
                <a:solidFill>
                  <a:schemeClr val="tx1"/>
                </a:solidFill>
              </a:rPr>
              <a:t>Review hiring and promotional processes.</a:t>
            </a:r>
          </a:p>
          <a:p>
            <a:endParaRPr lang="en-US" sz="3300" dirty="0"/>
          </a:p>
          <a:p>
            <a:r>
              <a:rPr lang="en-US" sz="3800" dirty="0"/>
              <a:t>Monitor factors and policies that can (eventually) lead to pay disparities:</a:t>
            </a:r>
          </a:p>
          <a:p>
            <a:pPr lvl="1"/>
            <a:r>
              <a:rPr lang="en-US" sz="3300" dirty="0"/>
              <a:t>Are performance ratings similar between demographic groups?</a:t>
            </a:r>
          </a:p>
          <a:p>
            <a:pPr lvl="1"/>
            <a:r>
              <a:rPr lang="en-US" sz="3300" dirty="0"/>
              <a:t>Do your policies regarding promotional pay changes cause pay disparities to persist?  (e.g., no pay change can exceed 10%).</a:t>
            </a:r>
          </a:p>
          <a:p>
            <a:pPr lvl="1"/>
            <a:r>
              <a:rPr lang="en-US" sz="3300" dirty="0"/>
              <a:t>Do you have policies with respect to setting and negotiating starting pay?</a:t>
            </a:r>
          </a:p>
          <a:p>
            <a:endParaRPr lang="en-US" dirty="0"/>
          </a:p>
        </p:txBody>
      </p:sp>
      <p:sp>
        <p:nvSpPr>
          <p:cNvPr id="5" name="Slide Number Placeholder 4"/>
          <p:cNvSpPr>
            <a:spLocks noGrp="1"/>
          </p:cNvSpPr>
          <p:nvPr>
            <p:ph type="sldNum" sz="quarter" idx="4294967295"/>
          </p:nvPr>
        </p:nvSpPr>
        <p:spPr/>
        <p:txBody>
          <a:bodyPr/>
          <a:lstStyle/>
          <a:p>
            <a:fld id="{E21DB295-4425-49EE-841A-F5357C9AACE8}" type="slidenum">
              <a:rPr lang="en-US" smtClean="0">
                <a:solidFill>
                  <a:srgbClr val="666666"/>
                </a:solidFill>
              </a:rPr>
              <a:pPr/>
              <a:t>13</a:t>
            </a:fld>
            <a:r>
              <a:rPr lang="en-US" dirty="0">
                <a:solidFill>
                  <a:srgbClr val="666666"/>
                </a:solidFill>
              </a:rPr>
              <a:t> |</a:t>
            </a:r>
          </a:p>
        </p:txBody>
      </p:sp>
    </p:spTree>
    <p:extLst>
      <p:ext uri="{BB962C8B-B14F-4D97-AF65-F5344CB8AC3E}">
        <p14:creationId xmlns:p14="http://schemas.microsoft.com/office/powerpoint/2010/main" val="1556543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229600" cy="5181600"/>
          </a:xfrm>
        </p:spPr>
        <p:txBody>
          <a:bodyPr>
            <a:normAutofit/>
          </a:bodyPr>
          <a:lstStyle/>
          <a:p>
            <a:endParaRPr lang="en-US" b="0" dirty="0"/>
          </a:p>
          <a:p>
            <a:r>
              <a:rPr lang="en-US" b="0" dirty="0"/>
              <a:t>EEO-1 Report</a:t>
            </a:r>
          </a:p>
          <a:p>
            <a:r>
              <a:rPr lang="en-US" sz="2600" b="0" dirty="0"/>
              <a:t>State Laws</a:t>
            </a:r>
          </a:p>
          <a:p>
            <a:r>
              <a:rPr lang="en-US" sz="2600" b="0" dirty="0"/>
              <a:t>Plaintiffs Bar</a:t>
            </a:r>
          </a:p>
          <a:p>
            <a:r>
              <a:rPr lang="en-US" sz="2600" b="0" dirty="0"/>
              <a:t>Shareholder Pressure</a:t>
            </a:r>
          </a:p>
          <a:p>
            <a:r>
              <a:rPr lang="en-US" sz="2600" b="0" dirty="0"/>
              <a:t>Economic / Efficiency Reasons </a:t>
            </a:r>
          </a:p>
          <a:p>
            <a:pPr lvl="1"/>
            <a:r>
              <a:rPr lang="en-US" sz="2200" dirty="0"/>
              <a:t>R</a:t>
            </a:r>
            <a:r>
              <a:rPr lang="en-US" sz="2200" b="0" dirty="0"/>
              <a:t>etain key talent</a:t>
            </a:r>
          </a:p>
          <a:p>
            <a:endParaRPr lang="en-US" sz="2600" dirty="0"/>
          </a:p>
        </p:txBody>
      </p:sp>
      <p:sp>
        <p:nvSpPr>
          <p:cNvPr id="4" name="Slide Number Placeholder 3"/>
          <p:cNvSpPr>
            <a:spLocks noGrp="1"/>
          </p:cNvSpPr>
          <p:nvPr>
            <p:ph type="sldNum" sz="quarter" idx="4294967295"/>
          </p:nvPr>
        </p:nvSpPr>
        <p:spPr>
          <a:xfrm>
            <a:off x="6858000" y="6477000"/>
            <a:ext cx="2133600" cy="244475"/>
          </a:xfrm>
        </p:spPr>
        <p:txBody>
          <a:bodyPr/>
          <a:lstStyle/>
          <a:p>
            <a:fld id="{7D296790-17B4-498C-9ED1-B1C1276C1BA4}" type="slidenum">
              <a:rPr lang="en-US" smtClean="0"/>
              <a:t>2</a:t>
            </a:fld>
            <a:endParaRPr lang="en-US"/>
          </a:p>
        </p:txBody>
      </p:sp>
      <p:sp>
        <p:nvSpPr>
          <p:cNvPr id="6" name="Title 1"/>
          <p:cNvSpPr>
            <a:spLocks noGrp="1"/>
          </p:cNvSpPr>
          <p:nvPr>
            <p:ph type="title"/>
          </p:nvPr>
        </p:nvSpPr>
        <p:spPr>
          <a:xfrm>
            <a:off x="457200" y="152400"/>
            <a:ext cx="8229600" cy="1143000"/>
          </a:xfrm>
        </p:spPr>
        <p:txBody>
          <a:bodyPr>
            <a:normAutofit/>
          </a:bodyPr>
          <a:lstStyle/>
          <a:p>
            <a:r>
              <a:rPr lang="en-US" sz="4000" dirty="0"/>
              <a:t>Why Undergo a Pay Equity Audit?</a:t>
            </a:r>
          </a:p>
        </p:txBody>
      </p:sp>
    </p:spTree>
    <p:extLst>
      <p:ext uri="{BB962C8B-B14F-4D97-AF65-F5344CB8AC3E}">
        <p14:creationId xmlns:p14="http://schemas.microsoft.com/office/powerpoint/2010/main" val="4188213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Major Milestones in Pay Equity Audit</a:t>
            </a:r>
          </a:p>
        </p:txBody>
      </p:sp>
      <p:sp>
        <p:nvSpPr>
          <p:cNvPr id="3" name="Content Placeholder 2"/>
          <p:cNvSpPr>
            <a:spLocks noGrp="1"/>
          </p:cNvSpPr>
          <p:nvPr>
            <p:ph idx="1"/>
          </p:nvPr>
        </p:nvSpPr>
        <p:spPr>
          <a:xfrm>
            <a:off x="457200" y="1905000"/>
            <a:ext cx="8229600" cy="4525963"/>
          </a:xfrm>
        </p:spPr>
        <p:txBody>
          <a:bodyPr>
            <a:normAutofit fontScale="85000" lnSpcReduction="20000"/>
          </a:bodyPr>
          <a:lstStyle/>
          <a:p>
            <a:pPr marL="514350" indent="-514350">
              <a:buFont typeface="+mj-lt"/>
              <a:buAutoNum type="arabicPeriod"/>
            </a:pPr>
            <a:r>
              <a:rPr lang="en-US" sz="3200" b="0" dirty="0"/>
              <a:t>Identify the Work Team</a:t>
            </a:r>
          </a:p>
          <a:p>
            <a:pPr marL="514350" indent="-514350">
              <a:buFont typeface="+mj-lt"/>
              <a:buAutoNum type="arabicPeriod"/>
            </a:pPr>
            <a:r>
              <a:rPr lang="en-US" sz="3200" b="0" dirty="0"/>
              <a:t>Establish Privilege Protocol</a:t>
            </a:r>
          </a:p>
          <a:p>
            <a:pPr marL="514350" indent="-514350">
              <a:buFont typeface="+mj-lt"/>
              <a:buAutoNum type="arabicPeriod"/>
            </a:pPr>
            <a:r>
              <a:rPr lang="en-US" sz="3200" b="0" dirty="0"/>
              <a:t>Decide the Employee Groupings</a:t>
            </a:r>
          </a:p>
          <a:p>
            <a:pPr marL="514350" indent="-514350">
              <a:buFont typeface="+mj-lt"/>
              <a:buAutoNum type="arabicPeriod"/>
            </a:pPr>
            <a:r>
              <a:rPr lang="en-US" sz="3200" b="0" dirty="0"/>
              <a:t>Gather Initial Data</a:t>
            </a:r>
          </a:p>
          <a:p>
            <a:pPr marL="514350" indent="-514350">
              <a:buFont typeface="+mj-lt"/>
              <a:buAutoNum type="arabicPeriod"/>
            </a:pPr>
            <a:r>
              <a:rPr lang="en-US" sz="3200" b="0" dirty="0"/>
              <a:t>Analyze and Review</a:t>
            </a:r>
          </a:p>
          <a:p>
            <a:pPr marL="514350" indent="-514350">
              <a:buFont typeface="+mj-lt"/>
              <a:buAutoNum type="arabicPeriod"/>
            </a:pPr>
            <a:r>
              <a:rPr lang="en-US" sz="3200" b="0" dirty="0"/>
              <a:t>The Deeper Dive</a:t>
            </a:r>
          </a:p>
          <a:p>
            <a:pPr marL="514350" indent="-514350">
              <a:buFont typeface="+mj-lt"/>
              <a:buAutoNum type="arabicPeriod"/>
            </a:pPr>
            <a:r>
              <a:rPr lang="en-US" sz="3200" b="0" dirty="0"/>
              <a:t>Refine the Analysis</a:t>
            </a:r>
          </a:p>
          <a:p>
            <a:pPr marL="514350" indent="-514350">
              <a:buFont typeface="+mj-lt"/>
              <a:buAutoNum type="arabicPeriod"/>
            </a:pPr>
            <a:r>
              <a:rPr lang="en-US" sz="3200" b="0" dirty="0"/>
              <a:t>Pay Adjustments (Remediation)</a:t>
            </a:r>
          </a:p>
          <a:p>
            <a:pPr marL="514350" indent="-514350">
              <a:buFont typeface="+mj-lt"/>
              <a:buAutoNum type="arabicPeriod"/>
            </a:pPr>
            <a:r>
              <a:rPr lang="en-US" sz="3200" b="0" dirty="0"/>
              <a:t>Follow-up and Monitoring</a:t>
            </a:r>
          </a:p>
        </p:txBody>
      </p:sp>
    </p:spTree>
    <p:extLst>
      <p:ext uri="{BB962C8B-B14F-4D97-AF65-F5344CB8AC3E}">
        <p14:creationId xmlns:p14="http://schemas.microsoft.com/office/powerpoint/2010/main" val="287280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Steps 1 and 2:</a:t>
            </a:r>
            <a:br>
              <a:rPr lang="en-US" dirty="0"/>
            </a:br>
            <a:r>
              <a:rPr lang="en-US" dirty="0"/>
              <a:t> Identify the Work Team and</a:t>
            </a:r>
            <a:br>
              <a:rPr lang="en-US" dirty="0"/>
            </a:br>
            <a:r>
              <a:rPr lang="en-US" dirty="0"/>
              <a:t>Establish Attorney-Client Privilege</a:t>
            </a:r>
          </a:p>
        </p:txBody>
      </p:sp>
      <p:sp>
        <p:nvSpPr>
          <p:cNvPr id="3" name="Content Placeholder 2"/>
          <p:cNvSpPr>
            <a:spLocks noGrp="1"/>
          </p:cNvSpPr>
          <p:nvPr>
            <p:ph sz="half" idx="2"/>
          </p:nvPr>
        </p:nvSpPr>
        <p:spPr>
          <a:xfrm>
            <a:off x="76200" y="1676400"/>
            <a:ext cx="3735388" cy="4648200"/>
          </a:xfrm>
        </p:spPr>
        <p:txBody>
          <a:bodyPr>
            <a:normAutofit fontScale="47500" lnSpcReduction="20000"/>
          </a:bodyPr>
          <a:lstStyle/>
          <a:p>
            <a:endParaRPr lang="en-US" dirty="0"/>
          </a:p>
          <a:p>
            <a:pPr marL="0" indent="0">
              <a:buNone/>
            </a:pPr>
            <a:r>
              <a:rPr lang="en-US" sz="4400" dirty="0"/>
              <a:t>Pay equity analysis is usually not an “all hand on deck” exercise.</a:t>
            </a:r>
          </a:p>
          <a:p>
            <a:pPr marL="457200" indent="-457200">
              <a:buFont typeface="Arial" panose="020B0604020202020204" pitchFamily="34" charset="0"/>
              <a:buChar char="•"/>
            </a:pPr>
            <a:endParaRPr lang="en-US" sz="4000" dirty="0"/>
          </a:p>
          <a:p>
            <a:pPr marL="0" indent="0">
              <a:buNone/>
            </a:pPr>
            <a:r>
              <a:rPr lang="en-US" sz="4000" dirty="0">
                <a:solidFill>
                  <a:srgbClr val="FF0000"/>
                </a:solidFill>
              </a:rPr>
              <a:t>ATTORNEY-CLIENT PRIVILEGE</a:t>
            </a:r>
          </a:p>
          <a:p>
            <a:pPr marL="457200" indent="-457200">
              <a:buFont typeface="Arial" panose="020B0604020202020204" pitchFamily="34" charset="0"/>
              <a:buChar char="•"/>
            </a:pPr>
            <a:r>
              <a:rPr lang="en-US" sz="4000" dirty="0"/>
              <a:t>Partner with internal and external counsel</a:t>
            </a:r>
          </a:p>
          <a:p>
            <a:pPr marL="457200" indent="-457200">
              <a:buFont typeface="Arial" panose="020B0604020202020204" pitchFamily="34" charset="0"/>
              <a:buChar char="•"/>
            </a:pPr>
            <a:r>
              <a:rPr lang="en-US" sz="4000" dirty="0"/>
              <a:t>Implement privilege protocol</a:t>
            </a:r>
          </a:p>
          <a:p>
            <a:pPr marL="457200" indent="-457200">
              <a:buFont typeface="Arial" panose="020B0604020202020204" pitchFamily="34" charset="0"/>
              <a:buChar char="•"/>
            </a:pPr>
            <a:r>
              <a:rPr lang="en-US" sz="4000" dirty="0"/>
              <a:t>Limit the work team to key, “need to know” participants</a:t>
            </a:r>
          </a:p>
          <a:p>
            <a:pPr marL="457200" indent="-457200">
              <a:buFont typeface="Arial" panose="020B0604020202020204" pitchFamily="34" charset="0"/>
              <a:buChar char="•"/>
            </a:pPr>
            <a:r>
              <a:rPr lang="en-US" sz="4000" dirty="0"/>
              <a:t>Mark all documents as “Privileged and Confidential”</a:t>
            </a:r>
          </a:p>
          <a:p>
            <a:endParaRPr lang="en-US" sz="3600" dirty="0"/>
          </a:p>
          <a:p>
            <a:endParaRPr lang="en-US" sz="3600" dirty="0"/>
          </a:p>
        </p:txBody>
      </p:sp>
      <p:graphicFrame>
        <p:nvGraphicFramePr>
          <p:cNvPr id="7" name="Content Placeholder 6"/>
          <p:cNvGraphicFramePr>
            <a:graphicFrameLocks noGrp="1"/>
          </p:cNvGraphicFramePr>
          <p:nvPr>
            <p:ph sz="quarter" idx="4"/>
            <p:extLst>
              <p:ext uri="{D42A27DB-BD31-4B8C-83A1-F6EECF244321}">
                <p14:modId xmlns:p14="http://schemas.microsoft.com/office/powerpoint/2010/main" val="3948551889"/>
              </p:ext>
            </p:extLst>
          </p:nvPr>
        </p:nvGraphicFramePr>
        <p:xfrm>
          <a:off x="3886200" y="1752600"/>
          <a:ext cx="5032375"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fld id="{E21DB295-4425-49EE-841A-F5357C9AACE8}" type="slidenum">
              <a:rPr lang="en-US" smtClean="0">
                <a:solidFill>
                  <a:srgbClr val="666666"/>
                </a:solidFill>
              </a:rPr>
              <a:pPr/>
              <a:t>4</a:t>
            </a:fld>
            <a:r>
              <a:rPr lang="en-US" dirty="0">
                <a:solidFill>
                  <a:srgbClr val="666666"/>
                </a:solidFill>
              </a:rPr>
              <a:t> |</a:t>
            </a:r>
          </a:p>
        </p:txBody>
      </p:sp>
    </p:spTree>
    <p:extLst>
      <p:ext uri="{BB962C8B-B14F-4D97-AF65-F5344CB8AC3E}">
        <p14:creationId xmlns:p14="http://schemas.microsoft.com/office/powerpoint/2010/main" val="2473872255"/>
      </p:ext>
    </p:extLst>
  </p:cSld>
  <p:clrMapOvr>
    <a:masterClrMapping/>
  </p:clrMapOvr>
  <mc:AlternateContent xmlns:mc="http://schemas.openxmlformats.org/markup-compatibility/2006" xmlns:p14="http://schemas.microsoft.com/office/powerpoint/2010/main">
    <mc:Choice Requires="p14">
      <p:transition p14:dur="10"/>
    </mc:Choice>
    <mc:Fallback xmlns:dgm="http://schemas.openxmlformats.org/drawingml/2006/diagram"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Step 3: Pay Analysis Groupings</a:t>
            </a:r>
          </a:p>
        </p:txBody>
      </p:sp>
      <p:sp>
        <p:nvSpPr>
          <p:cNvPr id="4" name="Content Placeholder 3"/>
          <p:cNvSpPr>
            <a:spLocks noGrp="1"/>
          </p:cNvSpPr>
          <p:nvPr>
            <p:ph sz="quarter" idx="13"/>
          </p:nvPr>
        </p:nvSpPr>
        <p:spPr/>
        <p:txBody>
          <a:bodyPr>
            <a:normAutofit fontScale="62500" lnSpcReduction="20000"/>
          </a:bodyPr>
          <a:lstStyle/>
          <a:p>
            <a:r>
              <a:rPr lang="en-US" sz="2800" dirty="0"/>
              <a:t>Critical to any pay equity study</a:t>
            </a:r>
          </a:p>
          <a:p>
            <a:r>
              <a:rPr lang="en-US" sz="2800" dirty="0"/>
              <a:t>Groupings versus ‘controls’ – which is better?</a:t>
            </a:r>
          </a:p>
          <a:p>
            <a:r>
              <a:rPr lang="en-US" sz="2800" dirty="0"/>
              <a:t>Examples:</a:t>
            </a:r>
          </a:p>
          <a:p>
            <a:pPr lvl="1"/>
            <a:r>
              <a:rPr lang="en-US" sz="2400" dirty="0"/>
              <a:t>“Pooled” analysis – analyze all employees together</a:t>
            </a:r>
          </a:p>
          <a:p>
            <a:pPr lvl="1"/>
            <a:r>
              <a:rPr lang="en-US" sz="2400" dirty="0"/>
              <a:t>Exempt / Non-Exempt Status</a:t>
            </a:r>
          </a:p>
          <a:p>
            <a:pPr lvl="1"/>
            <a:r>
              <a:rPr lang="en-US" sz="2400" dirty="0"/>
              <a:t>Line of Business (Divisions)</a:t>
            </a:r>
          </a:p>
          <a:p>
            <a:pPr lvl="1"/>
            <a:r>
              <a:rPr lang="en-US" sz="2400" dirty="0"/>
              <a:t>Job Grade/Level</a:t>
            </a:r>
          </a:p>
          <a:p>
            <a:pPr lvl="1"/>
            <a:r>
              <a:rPr lang="en-US" sz="2400" dirty="0"/>
              <a:t>Job Grade (controlling for Function or Department)</a:t>
            </a:r>
          </a:p>
          <a:p>
            <a:pPr lvl="1"/>
            <a:r>
              <a:rPr lang="en-US" sz="2400" dirty="0"/>
              <a:t>Job Function (controlling for grade)</a:t>
            </a:r>
          </a:p>
          <a:p>
            <a:pPr lvl="1"/>
            <a:r>
              <a:rPr lang="en-US" sz="2400" dirty="0"/>
              <a:t>Band / Job Function / Job Family</a:t>
            </a:r>
          </a:p>
          <a:p>
            <a:pPr lvl="1"/>
            <a:r>
              <a:rPr lang="en-US" sz="2400" dirty="0"/>
              <a:t>Job Title </a:t>
            </a:r>
          </a:p>
          <a:p>
            <a:r>
              <a:rPr lang="en-US" sz="2800" dirty="0"/>
              <a:t>Key Consideration:  The groups should mirror your company’s pay practices to the greatest extent possible.</a:t>
            </a:r>
          </a:p>
          <a:p>
            <a:r>
              <a:rPr lang="en-US" dirty="0"/>
              <a:t>In litigation, this issue may be specified as part of the lawsuit.</a:t>
            </a:r>
            <a:endParaRPr lang="en-US" sz="2800" dirty="0"/>
          </a:p>
          <a:p>
            <a:pPr lvl="1"/>
            <a:endParaRPr lang="en-US" sz="2400" dirty="0"/>
          </a:p>
        </p:txBody>
      </p:sp>
      <p:sp>
        <p:nvSpPr>
          <p:cNvPr id="3" name="Slide Number Placeholder 2"/>
          <p:cNvSpPr>
            <a:spLocks noGrp="1"/>
          </p:cNvSpPr>
          <p:nvPr>
            <p:ph type="sldNum" sz="quarter" idx="16"/>
          </p:nvPr>
        </p:nvSpPr>
        <p:spPr/>
        <p:txBody>
          <a:bodyPr/>
          <a:lstStyle/>
          <a:p>
            <a:fld id="{33D6E5A2-EC83-451F-A719-9AC1370DD5CF}" type="slidenum">
              <a:rPr lang="en-US" smtClean="0"/>
              <a:pPr/>
              <a:t>5</a:t>
            </a:fld>
            <a:endParaRPr lang="en-US" dirty="0"/>
          </a:p>
        </p:txBody>
      </p:sp>
    </p:spTree>
    <p:extLst>
      <p:ext uri="{BB962C8B-B14F-4D97-AF65-F5344CB8AC3E}">
        <p14:creationId xmlns:p14="http://schemas.microsoft.com/office/powerpoint/2010/main" val="7265106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Step 3: Pay Analysis Groupings</a:t>
            </a:r>
            <a:br>
              <a:rPr lang="en-US" dirty="0"/>
            </a:br>
            <a:r>
              <a:rPr lang="en-US" dirty="0"/>
              <a:t>A Middle Path?</a:t>
            </a:r>
          </a:p>
        </p:txBody>
      </p:sp>
      <p:sp>
        <p:nvSpPr>
          <p:cNvPr id="4" name="Content Placeholder 3"/>
          <p:cNvSpPr>
            <a:spLocks noGrp="1"/>
          </p:cNvSpPr>
          <p:nvPr>
            <p:ph sz="quarter" idx="13"/>
          </p:nvPr>
        </p:nvSpPr>
        <p:spPr/>
        <p:txBody>
          <a:bodyPr>
            <a:normAutofit fontScale="85000" lnSpcReduction="20000"/>
          </a:bodyPr>
          <a:lstStyle/>
          <a:p>
            <a:r>
              <a:rPr lang="en-US" sz="2800" i="1" u="sng" dirty="0"/>
              <a:t>Separate</a:t>
            </a:r>
            <a:r>
              <a:rPr lang="en-US" sz="2800" dirty="0"/>
              <a:t> Employees by Division and/or Function</a:t>
            </a:r>
          </a:p>
          <a:p>
            <a:pPr lvl="1"/>
            <a:r>
              <a:rPr lang="en-US" sz="2400" dirty="0"/>
              <a:t>Lines of business, Human Resources, IT, Sales, Operations, etc.</a:t>
            </a:r>
          </a:p>
          <a:p>
            <a:endParaRPr lang="en-US" sz="2800" dirty="0"/>
          </a:p>
          <a:p>
            <a:r>
              <a:rPr lang="en-US" sz="2800" dirty="0"/>
              <a:t> But </a:t>
            </a:r>
            <a:r>
              <a:rPr lang="en-US" sz="2800" i="1" u="sng" dirty="0"/>
              <a:t>control</a:t>
            </a:r>
            <a:r>
              <a:rPr lang="en-US" sz="2800" dirty="0"/>
              <a:t> for:</a:t>
            </a:r>
          </a:p>
          <a:p>
            <a:pPr lvl="1"/>
            <a:r>
              <a:rPr lang="en-US" dirty="0"/>
              <a:t>Grade/Band (“Responsibility”)</a:t>
            </a:r>
          </a:p>
          <a:p>
            <a:pPr lvl="1"/>
            <a:r>
              <a:rPr lang="en-US" dirty="0"/>
              <a:t>Performance ratings over multiple years (“Skill”)</a:t>
            </a:r>
          </a:p>
          <a:p>
            <a:pPr lvl="1"/>
            <a:r>
              <a:rPr lang="en-US" dirty="0"/>
              <a:t>Working conditions (e.g., Night Shift, Weekend workers)</a:t>
            </a:r>
          </a:p>
          <a:p>
            <a:pPr lvl="1"/>
            <a:r>
              <a:rPr lang="en-US" dirty="0"/>
              <a:t>Geographic location </a:t>
            </a:r>
          </a:p>
          <a:p>
            <a:pPr lvl="1"/>
            <a:r>
              <a:rPr lang="en-US" dirty="0"/>
              <a:t>Measures of Seniority</a:t>
            </a:r>
          </a:p>
          <a:p>
            <a:pPr lvl="1"/>
            <a:r>
              <a:rPr lang="en-US" dirty="0"/>
              <a:t>Education Levels / Occupational Licenses</a:t>
            </a:r>
          </a:p>
          <a:p>
            <a:pPr lvl="1"/>
            <a:r>
              <a:rPr lang="en-US" dirty="0"/>
              <a:t>Actual Productivity (piece-rate or sales workers)</a:t>
            </a:r>
          </a:p>
          <a:p>
            <a:endParaRPr lang="en-US" sz="2800" dirty="0"/>
          </a:p>
          <a:p>
            <a:pPr lvl="1"/>
            <a:endParaRPr lang="en-US" sz="2400" dirty="0"/>
          </a:p>
        </p:txBody>
      </p:sp>
      <p:sp>
        <p:nvSpPr>
          <p:cNvPr id="3" name="Slide Number Placeholder 2"/>
          <p:cNvSpPr>
            <a:spLocks noGrp="1"/>
          </p:cNvSpPr>
          <p:nvPr>
            <p:ph type="sldNum" sz="quarter" idx="16"/>
          </p:nvPr>
        </p:nvSpPr>
        <p:spPr/>
        <p:txBody>
          <a:bodyPr/>
          <a:lstStyle/>
          <a:p>
            <a:fld id="{33D6E5A2-EC83-451F-A719-9AC1370DD5CF}" type="slidenum">
              <a:rPr lang="en-US" smtClean="0"/>
              <a:pPr/>
              <a:t>6</a:t>
            </a:fld>
            <a:endParaRPr lang="en-US" dirty="0"/>
          </a:p>
        </p:txBody>
      </p:sp>
    </p:spTree>
    <p:extLst>
      <p:ext uri="{BB962C8B-B14F-4D97-AF65-F5344CB8AC3E}">
        <p14:creationId xmlns:p14="http://schemas.microsoft.com/office/powerpoint/2010/main" val="12614842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Step 4: Gather Initial Data</a:t>
            </a:r>
            <a:br>
              <a:rPr lang="en-US" dirty="0"/>
            </a:br>
            <a:r>
              <a:rPr lang="en-US" i="1" dirty="0"/>
              <a:t>What is Required?</a:t>
            </a:r>
          </a:p>
        </p:txBody>
      </p:sp>
      <p:sp>
        <p:nvSpPr>
          <p:cNvPr id="4" name="Content Placeholder 3"/>
          <p:cNvSpPr>
            <a:spLocks noGrp="1"/>
          </p:cNvSpPr>
          <p:nvPr>
            <p:ph sz="half" idx="1"/>
          </p:nvPr>
        </p:nvSpPr>
        <p:spPr/>
        <p:txBody>
          <a:bodyPr>
            <a:normAutofit fontScale="40000" lnSpcReduction="20000"/>
          </a:bodyPr>
          <a:lstStyle/>
          <a:p>
            <a:r>
              <a:rPr lang="en-US" sz="4300" dirty="0"/>
              <a:t>Job Information</a:t>
            </a:r>
          </a:p>
          <a:p>
            <a:pPr lvl="1"/>
            <a:r>
              <a:rPr lang="en-US" sz="3700" dirty="0"/>
              <a:t>Organizational Position (Business, Division, Department etc.)</a:t>
            </a:r>
          </a:p>
          <a:p>
            <a:pPr lvl="1"/>
            <a:r>
              <a:rPr lang="en-US" sz="3700" dirty="0"/>
              <a:t>Type of Work (Job Family/Function)</a:t>
            </a:r>
          </a:p>
          <a:p>
            <a:pPr lvl="1"/>
            <a:r>
              <a:rPr lang="en-US" sz="3700" dirty="0"/>
              <a:t>Job Level (</a:t>
            </a:r>
            <a:r>
              <a:rPr lang="en-US" sz="3700" dirty="0" err="1"/>
              <a:t>grade,band</a:t>
            </a:r>
            <a:r>
              <a:rPr lang="en-US" sz="3700" dirty="0"/>
              <a:t>, sub-band, etc.)</a:t>
            </a:r>
          </a:p>
          <a:p>
            <a:pPr lvl="1"/>
            <a:r>
              <a:rPr lang="en-US" sz="3700" dirty="0"/>
              <a:t>Job Title</a:t>
            </a:r>
          </a:p>
          <a:p>
            <a:pPr lvl="1"/>
            <a:r>
              <a:rPr lang="en-US" sz="3700" dirty="0"/>
              <a:t>FLSA Exempt Status</a:t>
            </a:r>
          </a:p>
          <a:p>
            <a:pPr lvl="1"/>
            <a:r>
              <a:rPr lang="en-US" sz="3700" dirty="0"/>
              <a:t>Managerial Responsibility / Number of Employees Supervised</a:t>
            </a:r>
          </a:p>
          <a:p>
            <a:pPr lvl="1"/>
            <a:r>
              <a:rPr lang="en-US" sz="3700" dirty="0"/>
              <a:t>Differential Pay? (Shift, weekend, lead, etc.)</a:t>
            </a:r>
          </a:p>
          <a:p>
            <a:pPr lvl="1"/>
            <a:endParaRPr lang="en-US" dirty="0"/>
          </a:p>
          <a:p>
            <a:endParaRPr lang="en-US" sz="2400" dirty="0"/>
          </a:p>
          <a:p>
            <a:endParaRPr lang="en-US" sz="2800" dirty="0"/>
          </a:p>
          <a:p>
            <a:pPr lvl="1"/>
            <a:endParaRPr lang="en-US" sz="2400" dirty="0"/>
          </a:p>
        </p:txBody>
      </p:sp>
      <p:sp>
        <p:nvSpPr>
          <p:cNvPr id="5" name="Content Placeholder 4"/>
          <p:cNvSpPr>
            <a:spLocks noGrp="1"/>
          </p:cNvSpPr>
          <p:nvPr>
            <p:ph sz="half" idx="2"/>
          </p:nvPr>
        </p:nvSpPr>
        <p:spPr/>
        <p:txBody>
          <a:bodyPr>
            <a:normAutofit fontScale="40000" lnSpcReduction="20000"/>
          </a:bodyPr>
          <a:lstStyle/>
          <a:p>
            <a:r>
              <a:rPr lang="en-US" sz="4300" dirty="0"/>
              <a:t>Employee Information</a:t>
            </a:r>
          </a:p>
          <a:p>
            <a:pPr lvl="1"/>
            <a:r>
              <a:rPr lang="en-US" sz="3700" dirty="0"/>
              <a:t>Demographic Data (Gender, Race/Ethnicity, DOB)</a:t>
            </a:r>
          </a:p>
          <a:p>
            <a:pPr lvl="1"/>
            <a:r>
              <a:rPr lang="en-US" sz="3700" dirty="0"/>
              <a:t>Compensation Information (Base Pay, Bonus, LTI, etc.)</a:t>
            </a:r>
          </a:p>
          <a:p>
            <a:pPr lvl="1"/>
            <a:r>
              <a:rPr lang="en-US" sz="3700" dirty="0"/>
              <a:t>FT or PT Status; typical work hours for PT workers</a:t>
            </a:r>
          </a:p>
          <a:p>
            <a:pPr lvl="1"/>
            <a:r>
              <a:rPr lang="en-US" sz="3700" dirty="0"/>
              <a:t>Performance Ratings, preferably over several years</a:t>
            </a:r>
          </a:p>
          <a:p>
            <a:pPr lvl="1"/>
            <a:r>
              <a:rPr lang="en-US" sz="3700" dirty="0"/>
              <a:t>Hire Date, Rehire Date, Acquisition Date, Position (Grade) Start Date</a:t>
            </a:r>
          </a:p>
          <a:p>
            <a:pPr lvl="1"/>
            <a:r>
              <a:rPr lang="en-US" sz="3700" dirty="0"/>
              <a:t>Work Location (or Cost of Living Factor)</a:t>
            </a:r>
          </a:p>
          <a:p>
            <a:pPr lvl="1"/>
            <a:r>
              <a:rPr lang="en-US" sz="3700" dirty="0"/>
              <a:t>Employee Type (Intern, Temp, Seasonal, or Regular)</a:t>
            </a:r>
          </a:p>
        </p:txBody>
      </p:sp>
      <p:sp>
        <p:nvSpPr>
          <p:cNvPr id="3" name="Slide Number Placeholder 2"/>
          <p:cNvSpPr>
            <a:spLocks noGrp="1"/>
          </p:cNvSpPr>
          <p:nvPr>
            <p:ph type="sldNum" sz="quarter" idx="4294967295"/>
          </p:nvPr>
        </p:nvSpPr>
        <p:spPr>
          <a:xfrm>
            <a:off x="7010400" y="6477000"/>
            <a:ext cx="2133600" cy="244475"/>
          </a:xfrm>
        </p:spPr>
        <p:txBody>
          <a:bodyPr/>
          <a:lstStyle/>
          <a:p>
            <a:fld id="{33D6E5A2-EC83-451F-A719-9AC1370DD5CF}" type="slidenum">
              <a:rPr lang="en-US" smtClean="0"/>
              <a:pPr/>
              <a:t>7</a:t>
            </a:fld>
            <a:endParaRPr lang="en-US" dirty="0"/>
          </a:p>
        </p:txBody>
      </p:sp>
    </p:spTree>
    <p:extLst>
      <p:ext uri="{BB962C8B-B14F-4D97-AF65-F5344CB8AC3E}">
        <p14:creationId xmlns:p14="http://schemas.microsoft.com/office/powerpoint/2010/main" val="225440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Step 5: Conducting the Analysis and Interpreting the Results</a:t>
            </a:r>
          </a:p>
        </p:txBody>
      </p:sp>
      <p:sp>
        <p:nvSpPr>
          <p:cNvPr id="3" name="Content Placeholder 2"/>
          <p:cNvSpPr>
            <a:spLocks noGrp="1"/>
          </p:cNvSpPr>
          <p:nvPr>
            <p:ph sz="quarter" idx="13"/>
          </p:nvPr>
        </p:nvSpPr>
        <p:spPr>
          <a:xfrm>
            <a:off x="457200" y="1600200"/>
            <a:ext cx="8305800" cy="4800600"/>
          </a:xfrm>
        </p:spPr>
        <p:txBody>
          <a:bodyPr>
            <a:normAutofit fontScale="55000" lnSpcReduction="20000"/>
          </a:bodyPr>
          <a:lstStyle/>
          <a:p>
            <a:r>
              <a:rPr lang="en-US" sz="2900" dirty="0"/>
              <a:t>As long as the job groups are large enough for valid analysis, your counsel and expert will likely prepare a multivariate regression analysis.</a:t>
            </a:r>
          </a:p>
          <a:p>
            <a:r>
              <a:rPr lang="en-US" altLang="en-US" sz="2900" dirty="0"/>
              <a:t>An advantage of using regression analysis is that it </a:t>
            </a:r>
            <a:r>
              <a:rPr lang="en-US" altLang="en-US" sz="2900" u="sng" dirty="0"/>
              <a:t>isolates</a:t>
            </a:r>
            <a:r>
              <a:rPr lang="en-US" altLang="en-US" sz="2900" dirty="0"/>
              <a:t> the effect of </a:t>
            </a:r>
            <a:r>
              <a:rPr lang="en-US" altLang="en-US" sz="2900" u="sng" dirty="0"/>
              <a:t>each</a:t>
            </a:r>
            <a:r>
              <a:rPr lang="en-US" altLang="en-US" sz="2900" dirty="0"/>
              <a:t> control variable on pay.</a:t>
            </a:r>
          </a:p>
          <a:p>
            <a:pPr lvl="1"/>
            <a:r>
              <a:rPr lang="en-US" altLang="en-US" sz="2900" dirty="0"/>
              <a:t>e.g., a regression would estimate the effect of experience on salary separately from the effect of job grade on salary.</a:t>
            </a:r>
          </a:p>
          <a:p>
            <a:r>
              <a:rPr lang="en-US" altLang="en-US" sz="2900" dirty="0"/>
              <a:t>Some factors should not have any effect on pay</a:t>
            </a:r>
          </a:p>
          <a:p>
            <a:pPr lvl="1"/>
            <a:r>
              <a:rPr lang="en-US" altLang="en-US" sz="2900" dirty="0"/>
              <a:t>An employee’s Zodiac sign.  </a:t>
            </a:r>
          </a:p>
          <a:p>
            <a:r>
              <a:rPr lang="en-US" altLang="en-US" sz="2900" dirty="0"/>
              <a:t>Gender or Race/Ethnicity are included to see if there is any relationship with pay (after accounting for grade, seniority, etc.)</a:t>
            </a:r>
          </a:p>
          <a:p>
            <a:pPr lvl="1"/>
            <a:r>
              <a:rPr lang="en-US" altLang="en-US" sz="2900" dirty="0">
                <a:solidFill>
                  <a:srgbClr val="FF0000"/>
                </a:solidFill>
              </a:rPr>
              <a:t>Ideally, the correlation between gender or race and pay is the same as the effect of the Zodiac sign:  zero.</a:t>
            </a:r>
          </a:p>
          <a:p>
            <a:r>
              <a:rPr lang="en-US" altLang="en-US" sz="2900" dirty="0"/>
              <a:t>Regression analyses inform you of whether there are differences, on average, in pay between females and males (or minority employees and white employees) after accounting for all factors included in the model.</a:t>
            </a:r>
          </a:p>
          <a:p>
            <a:pPr lvl="1"/>
            <a:r>
              <a:rPr lang="en-US" altLang="en-US" sz="2900" dirty="0">
                <a:solidFill>
                  <a:srgbClr val="FF0000"/>
                </a:solidFill>
              </a:rPr>
              <a:t>Be careful of how you interpret the results from a regression model.</a:t>
            </a:r>
          </a:p>
          <a:p>
            <a:endParaRPr lang="en-US" dirty="0"/>
          </a:p>
        </p:txBody>
      </p:sp>
      <p:sp>
        <p:nvSpPr>
          <p:cNvPr id="4" name="Slide Number Placeholder 3"/>
          <p:cNvSpPr>
            <a:spLocks noGrp="1"/>
          </p:cNvSpPr>
          <p:nvPr>
            <p:ph type="sldNum" sz="quarter" idx="16"/>
          </p:nvPr>
        </p:nvSpPr>
        <p:spPr/>
        <p:txBody>
          <a:bodyPr/>
          <a:lstStyle/>
          <a:p>
            <a:fld id="{33D6E5A2-EC83-451F-A719-9AC1370DD5CF}" type="slidenum">
              <a:rPr lang="en-US" smtClean="0"/>
              <a:pPr/>
              <a:t>8</a:t>
            </a:fld>
            <a:endParaRPr lang="en-US" dirty="0"/>
          </a:p>
        </p:txBody>
      </p:sp>
    </p:spTree>
    <p:extLst>
      <p:ext uri="{BB962C8B-B14F-4D97-AF65-F5344CB8AC3E}">
        <p14:creationId xmlns:p14="http://schemas.microsoft.com/office/powerpoint/2010/main" val="22896795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5:  Sample Regression Analyses</a:t>
            </a:r>
          </a:p>
        </p:txBody>
      </p:sp>
      <p:sp>
        <p:nvSpPr>
          <p:cNvPr id="4" name="Slide Number Placeholder 3"/>
          <p:cNvSpPr>
            <a:spLocks noGrp="1"/>
          </p:cNvSpPr>
          <p:nvPr>
            <p:ph type="sldNum" sz="quarter" idx="16"/>
          </p:nvPr>
        </p:nvSpPr>
        <p:spPr/>
        <p:txBody>
          <a:bodyPr/>
          <a:lstStyle/>
          <a:p>
            <a:fld id="{33D6E5A2-EC83-451F-A719-9AC1370DD5CF}" type="slidenum">
              <a:rPr lang="en-US" smtClean="0"/>
              <a:pPr/>
              <a:t>9</a:t>
            </a:fld>
            <a:endParaRPr lang="en-US" dirty="0"/>
          </a:p>
        </p:txBody>
      </p:sp>
      <p:pic>
        <p:nvPicPr>
          <p:cNvPr id="3" name="Picture 2">
            <a:extLst>
              <a:ext uri="{FF2B5EF4-FFF2-40B4-BE49-F238E27FC236}">
                <a16:creationId xmlns:a16="http://schemas.microsoft.com/office/drawing/2014/main" id="{4CB30877-F30B-4424-B0BB-0AFDD3A814C8}"/>
              </a:ext>
            </a:extLst>
          </p:cNvPr>
          <p:cNvPicPr>
            <a:picLocks noChangeAspect="1"/>
          </p:cNvPicPr>
          <p:nvPr/>
        </p:nvPicPr>
        <p:blipFill>
          <a:blip r:embed="rId3"/>
          <a:stretch>
            <a:fillRect/>
          </a:stretch>
        </p:blipFill>
        <p:spPr>
          <a:xfrm>
            <a:off x="440152" y="1536700"/>
            <a:ext cx="8263696" cy="4953000"/>
          </a:xfrm>
          <a:prstGeom prst="rect">
            <a:avLst/>
          </a:prstGeom>
        </p:spPr>
      </p:pic>
    </p:spTree>
    <p:extLst>
      <p:ext uri="{BB962C8B-B14F-4D97-AF65-F5344CB8AC3E}">
        <p14:creationId xmlns:p14="http://schemas.microsoft.com/office/powerpoint/2010/main" val="26290481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1_Office Theme">
  <a:themeElements>
    <a:clrScheme name="Littler Colors">
      <a:dk1>
        <a:srgbClr val="4D4D4D"/>
      </a:dk1>
      <a:lt1>
        <a:sysClr val="window" lastClr="FFFFFF"/>
      </a:lt1>
      <a:dk2>
        <a:srgbClr val="000000"/>
      </a:dk2>
      <a:lt2>
        <a:srgbClr val="B5A19B"/>
      </a:lt2>
      <a:accent1>
        <a:srgbClr val="5C7F92"/>
      </a:accent1>
      <a:accent2>
        <a:srgbClr val="69913A"/>
      </a:accent2>
      <a:accent3>
        <a:srgbClr val="23467F"/>
      </a:accent3>
      <a:accent4>
        <a:srgbClr val="983222"/>
      </a:accent4>
      <a:accent5>
        <a:srgbClr val="4C2846"/>
      </a:accent5>
      <a:accent6>
        <a:srgbClr val="CF6E03"/>
      </a:accent6>
      <a:hlink>
        <a:srgbClr val="23467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Littler Colors">
      <a:dk1>
        <a:srgbClr val="4D4D4D"/>
      </a:dk1>
      <a:lt1>
        <a:sysClr val="window" lastClr="FFFFFF"/>
      </a:lt1>
      <a:dk2>
        <a:srgbClr val="000000"/>
      </a:dk2>
      <a:lt2>
        <a:srgbClr val="B5A19B"/>
      </a:lt2>
      <a:accent1>
        <a:srgbClr val="5C7F92"/>
      </a:accent1>
      <a:accent2>
        <a:srgbClr val="69913A"/>
      </a:accent2>
      <a:accent3>
        <a:srgbClr val="23467F"/>
      </a:accent3>
      <a:accent4>
        <a:srgbClr val="983222"/>
      </a:accent4>
      <a:accent5>
        <a:srgbClr val="4C2846"/>
      </a:accent5>
      <a:accent6>
        <a:srgbClr val="CF6E03"/>
      </a:accent6>
      <a:hlink>
        <a:srgbClr val="23467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1222</Words>
  <Application>Microsoft Office PowerPoint</Application>
  <PresentationFormat>On-screen Show (4:3)</PresentationFormat>
  <Paragraphs>165</Paragraphs>
  <Slides>13</Slides>
  <Notes>13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Times New Roman</vt:lpstr>
      <vt:lpstr>Wingdings</vt:lpstr>
      <vt:lpstr>1_Office Theme</vt:lpstr>
      <vt:lpstr>Office Theme</vt:lpstr>
      <vt:lpstr>Conducting Pay Equity Audits</vt:lpstr>
      <vt:lpstr>Why Undergo a Pay Equity Audit?</vt:lpstr>
      <vt:lpstr>Major Milestones in Pay Equity Audit</vt:lpstr>
      <vt:lpstr>Steps 1 and 2:  Identify the Work Team and Establish Attorney-Client Privilege</vt:lpstr>
      <vt:lpstr>Step 3: Pay Analysis Groupings</vt:lpstr>
      <vt:lpstr>Step 3: Pay Analysis Groupings A Middle Path?</vt:lpstr>
      <vt:lpstr>Step 4: Gather Initial Data What is Required?</vt:lpstr>
      <vt:lpstr>Step 5: Conducting the Analysis and Interpreting the Results</vt:lpstr>
      <vt:lpstr>Step 5:  Sample Regression Analyses</vt:lpstr>
      <vt:lpstr>Step 6: The Deeper Dive</vt:lpstr>
      <vt:lpstr>Step 7: Refine and Update the Analysis</vt:lpstr>
      <vt:lpstr>Step 8: Remediation Considerations</vt:lpstr>
      <vt:lpstr>Step 9:  Follow-Up and Monitoring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2018-10-05T21:50:48Z</dcterms:modified>
</cp:coreProperties>
</file>