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4" d="100"/>
          <a:sy n="54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102D4F-9DAF-4D61-BB34-9E65C24B050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42365B-3CA7-4BDA-941A-12D785717947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2400" b="1" dirty="0"/>
            <a:t>Program Overview / orientation</a:t>
          </a:r>
        </a:p>
      </dgm:t>
    </dgm:pt>
    <dgm:pt modelId="{BF8F4C7B-932B-475C-AED7-9C9EA643DACC}" type="parTrans" cxnId="{1332E625-4855-46CC-A9DB-1C3518C0D67D}">
      <dgm:prSet/>
      <dgm:spPr/>
      <dgm:t>
        <a:bodyPr/>
        <a:lstStyle/>
        <a:p>
          <a:endParaRPr lang="en-US"/>
        </a:p>
      </dgm:t>
    </dgm:pt>
    <dgm:pt modelId="{DEF28AEA-D603-4459-A99A-3F636EB6B3D6}" type="sibTrans" cxnId="{1332E625-4855-46CC-A9DB-1C3518C0D67D}">
      <dgm:prSet/>
      <dgm:spPr/>
      <dgm:t>
        <a:bodyPr/>
        <a:lstStyle/>
        <a:p>
          <a:endParaRPr lang="en-US"/>
        </a:p>
      </dgm:t>
    </dgm:pt>
    <dgm:pt modelId="{40F33ED6-6724-4DFE-A43A-BD5B400B9E52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2400" b="1" dirty="0"/>
            <a:t>Final Pairings of Mentors with Mentees</a:t>
          </a:r>
        </a:p>
      </dgm:t>
    </dgm:pt>
    <dgm:pt modelId="{91C4DE05-D0F7-4111-BB39-31631F516738}" type="parTrans" cxnId="{A28F3C53-70AB-4775-A792-431508D5F102}">
      <dgm:prSet/>
      <dgm:spPr/>
      <dgm:t>
        <a:bodyPr/>
        <a:lstStyle/>
        <a:p>
          <a:endParaRPr lang="en-US"/>
        </a:p>
      </dgm:t>
    </dgm:pt>
    <dgm:pt modelId="{02529B9E-EE7D-42FC-9068-DA0415CB2F6C}" type="sibTrans" cxnId="{A28F3C53-70AB-4775-A792-431508D5F102}">
      <dgm:prSet/>
      <dgm:spPr/>
      <dgm:t>
        <a:bodyPr/>
        <a:lstStyle/>
        <a:p>
          <a:endParaRPr lang="en-US"/>
        </a:p>
      </dgm:t>
    </dgm:pt>
    <dgm:pt modelId="{CE791194-C8C1-471C-8725-25DB5124B368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2400" b="1" dirty="0"/>
            <a:t>Mentee Nomination / Selection Process</a:t>
          </a:r>
        </a:p>
      </dgm:t>
    </dgm:pt>
    <dgm:pt modelId="{374C87C0-34BE-463E-A271-EAB0933D1C5E}" type="parTrans" cxnId="{4974CCE0-C974-4EA8-83FC-B3BA2777664C}">
      <dgm:prSet/>
      <dgm:spPr/>
      <dgm:t>
        <a:bodyPr/>
        <a:lstStyle/>
        <a:p>
          <a:endParaRPr lang="en-US"/>
        </a:p>
      </dgm:t>
    </dgm:pt>
    <dgm:pt modelId="{0B6FF2D3-F2A3-4D22-AB68-0F7CA5D94D29}" type="sibTrans" cxnId="{4974CCE0-C974-4EA8-83FC-B3BA2777664C}">
      <dgm:prSet/>
      <dgm:spPr/>
      <dgm:t>
        <a:bodyPr/>
        <a:lstStyle/>
        <a:p>
          <a:endParaRPr lang="en-US"/>
        </a:p>
      </dgm:t>
    </dgm:pt>
    <dgm:pt modelId="{4E46D537-67DA-4C1A-AC5E-C47CD41DE34A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2400" b="1" dirty="0"/>
            <a:t>Training Overview</a:t>
          </a:r>
          <a:endParaRPr lang="en-US" sz="1800" b="1" dirty="0"/>
        </a:p>
      </dgm:t>
    </dgm:pt>
    <dgm:pt modelId="{6172235B-516D-4926-94D0-570F9F9E4826}" type="parTrans" cxnId="{34D4AC5E-7D13-4474-835C-65B6BC0DC756}">
      <dgm:prSet/>
      <dgm:spPr/>
      <dgm:t>
        <a:bodyPr/>
        <a:lstStyle/>
        <a:p>
          <a:endParaRPr lang="en-US"/>
        </a:p>
      </dgm:t>
    </dgm:pt>
    <dgm:pt modelId="{BABD43E8-C2BA-4705-9C88-1C4FFCA4925E}" type="sibTrans" cxnId="{34D4AC5E-7D13-4474-835C-65B6BC0DC756}">
      <dgm:prSet/>
      <dgm:spPr/>
      <dgm:t>
        <a:bodyPr/>
        <a:lstStyle/>
        <a:p>
          <a:endParaRPr lang="en-US"/>
        </a:p>
      </dgm:t>
    </dgm:pt>
    <dgm:pt modelId="{6915F225-7016-47C5-9FBD-CD2F9CBB029F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2400" b="1" dirty="0"/>
            <a:t>Q &amp; A</a:t>
          </a:r>
        </a:p>
      </dgm:t>
    </dgm:pt>
    <dgm:pt modelId="{A9EA11EF-8DC0-4264-94F9-9D448429FC36}" type="parTrans" cxnId="{3C974AB4-1441-4804-A470-04A33DA08ECE}">
      <dgm:prSet/>
      <dgm:spPr/>
      <dgm:t>
        <a:bodyPr/>
        <a:lstStyle/>
        <a:p>
          <a:endParaRPr lang="en-US"/>
        </a:p>
      </dgm:t>
    </dgm:pt>
    <dgm:pt modelId="{7C5F7C66-32F0-4415-A990-8BCE4C3716B2}" type="sibTrans" cxnId="{3C974AB4-1441-4804-A470-04A33DA08ECE}">
      <dgm:prSet/>
      <dgm:spPr/>
      <dgm:t>
        <a:bodyPr/>
        <a:lstStyle/>
        <a:p>
          <a:endParaRPr lang="en-US"/>
        </a:p>
      </dgm:t>
    </dgm:pt>
    <dgm:pt modelId="{288666EE-D767-45FA-BCCB-D4442A63CCE0}" type="pres">
      <dgm:prSet presAssocID="{A5102D4F-9DAF-4D61-BB34-9E65C24B0506}" presName="linear" presStyleCnt="0">
        <dgm:presLayoutVars>
          <dgm:dir/>
          <dgm:animLvl val="lvl"/>
          <dgm:resizeHandles val="exact"/>
        </dgm:presLayoutVars>
      </dgm:prSet>
      <dgm:spPr/>
    </dgm:pt>
    <dgm:pt modelId="{B9C31F7F-9D7D-467F-ABFC-9F8942759DA5}" type="pres">
      <dgm:prSet presAssocID="{CC42365B-3CA7-4BDA-941A-12D785717947}" presName="parentLin" presStyleCnt="0"/>
      <dgm:spPr/>
    </dgm:pt>
    <dgm:pt modelId="{AC3F718D-1E4C-4BFE-BC0E-664B72F1763F}" type="pres">
      <dgm:prSet presAssocID="{CC42365B-3CA7-4BDA-941A-12D785717947}" presName="parentLeftMargin" presStyleLbl="node1" presStyleIdx="0" presStyleCnt="5"/>
      <dgm:spPr/>
    </dgm:pt>
    <dgm:pt modelId="{5BF47CD9-0260-4582-A142-389E9F1CBB03}" type="pres">
      <dgm:prSet presAssocID="{CC42365B-3CA7-4BDA-941A-12D785717947}" presName="parentText" presStyleLbl="node1" presStyleIdx="0" presStyleCnt="5" custScaleX="129945">
        <dgm:presLayoutVars>
          <dgm:chMax val="0"/>
          <dgm:bulletEnabled val="1"/>
        </dgm:presLayoutVars>
      </dgm:prSet>
      <dgm:spPr/>
    </dgm:pt>
    <dgm:pt modelId="{CADABEB9-F7F4-481B-BAA5-F3677CFF3B33}" type="pres">
      <dgm:prSet presAssocID="{CC42365B-3CA7-4BDA-941A-12D785717947}" presName="negativeSpace" presStyleCnt="0"/>
      <dgm:spPr/>
    </dgm:pt>
    <dgm:pt modelId="{CC5FD51F-8AC5-43D6-B38A-F46E75A9C76C}" type="pres">
      <dgm:prSet presAssocID="{CC42365B-3CA7-4BDA-941A-12D785717947}" presName="childText" presStyleLbl="conFgAcc1" presStyleIdx="0" presStyleCnt="5">
        <dgm:presLayoutVars>
          <dgm:bulletEnabled val="1"/>
        </dgm:presLayoutVars>
      </dgm:prSet>
      <dgm:spPr/>
    </dgm:pt>
    <dgm:pt modelId="{27938349-F950-4218-BEC6-601F53BAD0A2}" type="pres">
      <dgm:prSet presAssocID="{DEF28AEA-D603-4459-A99A-3F636EB6B3D6}" presName="spaceBetweenRectangles" presStyleCnt="0"/>
      <dgm:spPr/>
    </dgm:pt>
    <dgm:pt modelId="{90EEF3C4-0C2F-4521-B821-E6325F3D7DFC}" type="pres">
      <dgm:prSet presAssocID="{CE791194-C8C1-471C-8725-25DB5124B368}" presName="parentLin" presStyleCnt="0"/>
      <dgm:spPr/>
    </dgm:pt>
    <dgm:pt modelId="{E5EB9F61-FA56-4721-B27A-F18BF3CA16A7}" type="pres">
      <dgm:prSet presAssocID="{CE791194-C8C1-471C-8725-25DB5124B368}" presName="parentLeftMargin" presStyleLbl="node1" presStyleIdx="0" presStyleCnt="5"/>
      <dgm:spPr/>
    </dgm:pt>
    <dgm:pt modelId="{BF9A63C8-C7ED-4DC6-97AB-34878B6552AB}" type="pres">
      <dgm:prSet presAssocID="{CE791194-C8C1-471C-8725-25DB5124B368}" presName="parentText" presStyleLbl="node1" presStyleIdx="1" presStyleCnt="5" custScaleX="130479">
        <dgm:presLayoutVars>
          <dgm:chMax val="0"/>
          <dgm:bulletEnabled val="1"/>
        </dgm:presLayoutVars>
      </dgm:prSet>
      <dgm:spPr/>
    </dgm:pt>
    <dgm:pt modelId="{A967B9AF-B018-464C-9036-AE7FC3FBEF90}" type="pres">
      <dgm:prSet presAssocID="{CE791194-C8C1-471C-8725-25DB5124B368}" presName="negativeSpace" presStyleCnt="0"/>
      <dgm:spPr/>
    </dgm:pt>
    <dgm:pt modelId="{A90F603C-88D8-407C-BFD6-0F0569128931}" type="pres">
      <dgm:prSet presAssocID="{CE791194-C8C1-471C-8725-25DB5124B368}" presName="childText" presStyleLbl="conFgAcc1" presStyleIdx="1" presStyleCnt="5">
        <dgm:presLayoutVars>
          <dgm:bulletEnabled val="1"/>
        </dgm:presLayoutVars>
      </dgm:prSet>
      <dgm:spPr/>
    </dgm:pt>
    <dgm:pt modelId="{57BD8638-3DAE-4021-910E-16DB5AF1223E}" type="pres">
      <dgm:prSet presAssocID="{0B6FF2D3-F2A3-4D22-AB68-0F7CA5D94D29}" presName="spaceBetweenRectangles" presStyleCnt="0"/>
      <dgm:spPr/>
    </dgm:pt>
    <dgm:pt modelId="{1759F302-E85B-4DE0-A830-B2F989408F29}" type="pres">
      <dgm:prSet presAssocID="{40F33ED6-6724-4DFE-A43A-BD5B400B9E52}" presName="parentLin" presStyleCnt="0"/>
      <dgm:spPr/>
    </dgm:pt>
    <dgm:pt modelId="{729C5E6A-4B98-461E-9A2A-939F784034DD}" type="pres">
      <dgm:prSet presAssocID="{40F33ED6-6724-4DFE-A43A-BD5B400B9E52}" presName="parentLeftMargin" presStyleLbl="node1" presStyleIdx="1" presStyleCnt="5"/>
      <dgm:spPr/>
    </dgm:pt>
    <dgm:pt modelId="{66F7819D-7526-4A57-B558-601C34500457}" type="pres">
      <dgm:prSet presAssocID="{40F33ED6-6724-4DFE-A43A-BD5B400B9E52}" presName="parentText" presStyleLbl="node1" presStyleIdx="2" presStyleCnt="5" custScaleX="130678">
        <dgm:presLayoutVars>
          <dgm:chMax val="0"/>
          <dgm:bulletEnabled val="1"/>
        </dgm:presLayoutVars>
      </dgm:prSet>
      <dgm:spPr/>
    </dgm:pt>
    <dgm:pt modelId="{62A2B36B-3F81-432D-95DB-3737D5CC00D6}" type="pres">
      <dgm:prSet presAssocID="{40F33ED6-6724-4DFE-A43A-BD5B400B9E52}" presName="negativeSpace" presStyleCnt="0"/>
      <dgm:spPr/>
    </dgm:pt>
    <dgm:pt modelId="{559AABC4-7D37-4FE9-9B9F-B3CF7F6F3B43}" type="pres">
      <dgm:prSet presAssocID="{40F33ED6-6724-4DFE-A43A-BD5B400B9E52}" presName="childText" presStyleLbl="conFgAcc1" presStyleIdx="2" presStyleCnt="5">
        <dgm:presLayoutVars>
          <dgm:bulletEnabled val="1"/>
        </dgm:presLayoutVars>
      </dgm:prSet>
      <dgm:spPr/>
    </dgm:pt>
    <dgm:pt modelId="{8BE4F419-E7A0-4AD3-82E7-D5977E8E26A7}" type="pres">
      <dgm:prSet presAssocID="{02529B9E-EE7D-42FC-9068-DA0415CB2F6C}" presName="spaceBetweenRectangles" presStyleCnt="0"/>
      <dgm:spPr/>
    </dgm:pt>
    <dgm:pt modelId="{3A17DBB1-0691-4706-9E09-00218CF3E4D7}" type="pres">
      <dgm:prSet presAssocID="{4E46D537-67DA-4C1A-AC5E-C47CD41DE34A}" presName="parentLin" presStyleCnt="0"/>
      <dgm:spPr/>
    </dgm:pt>
    <dgm:pt modelId="{D9833AFC-A675-494F-BAF0-4AEC3DDB278F}" type="pres">
      <dgm:prSet presAssocID="{4E46D537-67DA-4C1A-AC5E-C47CD41DE34A}" presName="parentLeftMargin" presStyleLbl="node1" presStyleIdx="2" presStyleCnt="5"/>
      <dgm:spPr/>
    </dgm:pt>
    <dgm:pt modelId="{F93333FE-66D6-45B2-84E2-7385038A1564}" type="pres">
      <dgm:prSet presAssocID="{4E46D537-67DA-4C1A-AC5E-C47CD41DE34A}" presName="parentText" presStyleLbl="node1" presStyleIdx="3" presStyleCnt="5" custScaleX="130613">
        <dgm:presLayoutVars>
          <dgm:chMax val="0"/>
          <dgm:bulletEnabled val="1"/>
        </dgm:presLayoutVars>
      </dgm:prSet>
      <dgm:spPr/>
    </dgm:pt>
    <dgm:pt modelId="{A1FD3164-5952-4F6C-9FCC-370CE0637B24}" type="pres">
      <dgm:prSet presAssocID="{4E46D537-67DA-4C1A-AC5E-C47CD41DE34A}" presName="negativeSpace" presStyleCnt="0"/>
      <dgm:spPr/>
    </dgm:pt>
    <dgm:pt modelId="{C5492BD6-D78B-40BC-95D4-39B7689C43B6}" type="pres">
      <dgm:prSet presAssocID="{4E46D537-67DA-4C1A-AC5E-C47CD41DE34A}" presName="childText" presStyleLbl="conFgAcc1" presStyleIdx="3" presStyleCnt="5">
        <dgm:presLayoutVars>
          <dgm:bulletEnabled val="1"/>
        </dgm:presLayoutVars>
      </dgm:prSet>
      <dgm:spPr/>
    </dgm:pt>
    <dgm:pt modelId="{DDD2B33B-DE8E-4423-9AC8-62604A1AB7B7}" type="pres">
      <dgm:prSet presAssocID="{BABD43E8-C2BA-4705-9C88-1C4FFCA4925E}" presName="spaceBetweenRectangles" presStyleCnt="0"/>
      <dgm:spPr/>
    </dgm:pt>
    <dgm:pt modelId="{0168B51A-2D01-4688-B195-5650F5D9A4F3}" type="pres">
      <dgm:prSet presAssocID="{6915F225-7016-47C5-9FBD-CD2F9CBB029F}" presName="parentLin" presStyleCnt="0"/>
      <dgm:spPr/>
    </dgm:pt>
    <dgm:pt modelId="{C1BE86B9-CF7B-4AFD-BF06-E9CC3F25E93D}" type="pres">
      <dgm:prSet presAssocID="{6915F225-7016-47C5-9FBD-CD2F9CBB029F}" presName="parentLeftMargin" presStyleLbl="node1" presStyleIdx="3" presStyleCnt="5"/>
      <dgm:spPr/>
    </dgm:pt>
    <dgm:pt modelId="{9F97BD03-E418-417F-85E8-31451D233650}" type="pres">
      <dgm:prSet presAssocID="{6915F225-7016-47C5-9FBD-CD2F9CBB029F}" presName="parentText" presStyleLbl="node1" presStyleIdx="4" presStyleCnt="5" custScaleX="129154">
        <dgm:presLayoutVars>
          <dgm:chMax val="0"/>
          <dgm:bulletEnabled val="1"/>
        </dgm:presLayoutVars>
      </dgm:prSet>
      <dgm:spPr/>
    </dgm:pt>
    <dgm:pt modelId="{F4F4ADDC-7099-499D-B997-DFED8EAB5889}" type="pres">
      <dgm:prSet presAssocID="{6915F225-7016-47C5-9FBD-CD2F9CBB029F}" presName="negativeSpace" presStyleCnt="0"/>
      <dgm:spPr/>
    </dgm:pt>
    <dgm:pt modelId="{9A3E8C10-00AA-47EF-AC35-F33AAAB328CC}" type="pres">
      <dgm:prSet presAssocID="{6915F225-7016-47C5-9FBD-CD2F9CBB029F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230BE1F-703E-4B96-B4EC-A8453CADE9D8}" type="presOf" srcId="{CE791194-C8C1-471C-8725-25DB5124B368}" destId="{E5EB9F61-FA56-4721-B27A-F18BF3CA16A7}" srcOrd="0" destOrd="0" presId="urn:microsoft.com/office/officeart/2005/8/layout/list1"/>
    <dgm:cxn modelId="{1332E625-4855-46CC-A9DB-1C3518C0D67D}" srcId="{A5102D4F-9DAF-4D61-BB34-9E65C24B0506}" destId="{CC42365B-3CA7-4BDA-941A-12D785717947}" srcOrd="0" destOrd="0" parTransId="{BF8F4C7B-932B-475C-AED7-9C9EA643DACC}" sibTransId="{DEF28AEA-D603-4459-A99A-3F636EB6B3D6}"/>
    <dgm:cxn modelId="{AF484534-28CB-4E28-B6CC-02A030F2EA62}" type="presOf" srcId="{6915F225-7016-47C5-9FBD-CD2F9CBB029F}" destId="{C1BE86B9-CF7B-4AFD-BF06-E9CC3F25E93D}" srcOrd="0" destOrd="0" presId="urn:microsoft.com/office/officeart/2005/8/layout/list1"/>
    <dgm:cxn modelId="{2AFEA25D-0D06-4FEC-91C9-E6973C205670}" type="presOf" srcId="{CE791194-C8C1-471C-8725-25DB5124B368}" destId="{BF9A63C8-C7ED-4DC6-97AB-34878B6552AB}" srcOrd="1" destOrd="0" presId="urn:microsoft.com/office/officeart/2005/8/layout/list1"/>
    <dgm:cxn modelId="{34D4AC5E-7D13-4474-835C-65B6BC0DC756}" srcId="{A5102D4F-9DAF-4D61-BB34-9E65C24B0506}" destId="{4E46D537-67DA-4C1A-AC5E-C47CD41DE34A}" srcOrd="3" destOrd="0" parTransId="{6172235B-516D-4926-94D0-570F9F9E4826}" sibTransId="{BABD43E8-C2BA-4705-9C88-1C4FFCA4925E}"/>
    <dgm:cxn modelId="{BB07A25F-DCC4-40E9-9DCC-BE07843A7549}" type="presOf" srcId="{40F33ED6-6724-4DFE-A43A-BD5B400B9E52}" destId="{729C5E6A-4B98-461E-9A2A-939F784034DD}" srcOrd="0" destOrd="0" presId="urn:microsoft.com/office/officeart/2005/8/layout/list1"/>
    <dgm:cxn modelId="{05E52044-197F-42B8-A8B8-61267ACA4513}" type="presOf" srcId="{A5102D4F-9DAF-4D61-BB34-9E65C24B0506}" destId="{288666EE-D767-45FA-BCCB-D4442A63CCE0}" srcOrd="0" destOrd="0" presId="urn:microsoft.com/office/officeart/2005/8/layout/list1"/>
    <dgm:cxn modelId="{A28F3C53-70AB-4775-A792-431508D5F102}" srcId="{A5102D4F-9DAF-4D61-BB34-9E65C24B0506}" destId="{40F33ED6-6724-4DFE-A43A-BD5B400B9E52}" srcOrd="2" destOrd="0" parTransId="{91C4DE05-D0F7-4111-BB39-31631F516738}" sibTransId="{02529B9E-EE7D-42FC-9068-DA0415CB2F6C}"/>
    <dgm:cxn modelId="{CA83EF74-9038-471C-8913-3538A5AC4DE8}" type="presOf" srcId="{4E46D537-67DA-4C1A-AC5E-C47CD41DE34A}" destId="{D9833AFC-A675-494F-BAF0-4AEC3DDB278F}" srcOrd="0" destOrd="0" presId="urn:microsoft.com/office/officeart/2005/8/layout/list1"/>
    <dgm:cxn modelId="{26C3D18A-E54B-4757-A538-A28623B8CB53}" type="presOf" srcId="{4E46D537-67DA-4C1A-AC5E-C47CD41DE34A}" destId="{F93333FE-66D6-45B2-84E2-7385038A1564}" srcOrd="1" destOrd="0" presId="urn:microsoft.com/office/officeart/2005/8/layout/list1"/>
    <dgm:cxn modelId="{C6AE238C-7530-4FFD-AC90-C8BD856F6253}" type="presOf" srcId="{6915F225-7016-47C5-9FBD-CD2F9CBB029F}" destId="{9F97BD03-E418-417F-85E8-31451D233650}" srcOrd="1" destOrd="0" presId="urn:microsoft.com/office/officeart/2005/8/layout/list1"/>
    <dgm:cxn modelId="{3C974AB4-1441-4804-A470-04A33DA08ECE}" srcId="{A5102D4F-9DAF-4D61-BB34-9E65C24B0506}" destId="{6915F225-7016-47C5-9FBD-CD2F9CBB029F}" srcOrd="4" destOrd="0" parTransId="{A9EA11EF-8DC0-4264-94F9-9D448429FC36}" sibTransId="{7C5F7C66-32F0-4415-A990-8BCE4C3716B2}"/>
    <dgm:cxn modelId="{7A4BF6DC-E49B-4517-93F1-DD652DF78F36}" type="presOf" srcId="{CC42365B-3CA7-4BDA-941A-12D785717947}" destId="{AC3F718D-1E4C-4BFE-BC0E-664B72F1763F}" srcOrd="0" destOrd="0" presId="urn:microsoft.com/office/officeart/2005/8/layout/list1"/>
    <dgm:cxn modelId="{4974CCE0-C974-4EA8-83FC-B3BA2777664C}" srcId="{A5102D4F-9DAF-4D61-BB34-9E65C24B0506}" destId="{CE791194-C8C1-471C-8725-25DB5124B368}" srcOrd="1" destOrd="0" parTransId="{374C87C0-34BE-463E-A271-EAB0933D1C5E}" sibTransId="{0B6FF2D3-F2A3-4D22-AB68-0F7CA5D94D29}"/>
    <dgm:cxn modelId="{1F661BEE-99E7-4E52-B4CA-38AFB1309F46}" type="presOf" srcId="{CC42365B-3CA7-4BDA-941A-12D785717947}" destId="{5BF47CD9-0260-4582-A142-389E9F1CBB03}" srcOrd="1" destOrd="0" presId="urn:microsoft.com/office/officeart/2005/8/layout/list1"/>
    <dgm:cxn modelId="{178F4BF2-4DFF-412F-BCB1-C9328D6E31C7}" type="presOf" srcId="{40F33ED6-6724-4DFE-A43A-BD5B400B9E52}" destId="{66F7819D-7526-4A57-B558-601C34500457}" srcOrd="1" destOrd="0" presId="urn:microsoft.com/office/officeart/2005/8/layout/list1"/>
    <dgm:cxn modelId="{CEF1EE3D-80CD-403E-B73F-E40FD6D25286}" type="presParOf" srcId="{288666EE-D767-45FA-BCCB-D4442A63CCE0}" destId="{B9C31F7F-9D7D-467F-ABFC-9F8942759DA5}" srcOrd="0" destOrd="0" presId="urn:microsoft.com/office/officeart/2005/8/layout/list1"/>
    <dgm:cxn modelId="{8FEA2F01-DCCE-4768-A654-C03ABE827B6C}" type="presParOf" srcId="{B9C31F7F-9D7D-467F-ABFC-9F8942759DA5}" destId="{AC3F718D-1E4C-4BFE-BC0E-664B72F1763F}" srcOrd="0" destOrd="0" presId="urn:microsoft.com/office/officeart/2005/8/layout/list1"/>
    <dgm:cxn modelId="{25D1DE3D-4F92-4754-9D8E-294D11D137A6}" type="presParOf" srcId="{B9C31F7F-9D7D-467F-ABFC-9F8942759DA5}" destId="{5BF47CD9-0260-4582-A142-389E9F1CBB03}" srcOrd="1" destOrd="0" presId="urn:microsoft.com/office/officeart/2005/8/layout/list1"/>
    <dgm:cxn modelId="{85B2219E-A41C-4E63-8FB9-4E2CD66A21A0}" type="presParOf" srcId="{288666EE-D767-45FA-BCCB-D4442A63CCE0}" destId="{CADABEB9-F7F4-481B-BAA5-F3677CFF3B33}" srcOrd="1" destOrd="0" presId="urn:microsoft.com/office/officeart/2005/8/layout/list1"/>
    <dgm:cxn modelId="{9AF22123-2F5A-4EF1-8DD4-96A061F9B913}" type="presParOf" srcId="{288666EE-D767-45FA-BCCB-D4442A63CCE0}" destId="{CC5FD51F-8AC5-43D6-B38A-F46E75A9C76C}" srcOrd="2" destOrd="0" presId="urn:microsoft.com/office/officeart/2005/8/layout/list1"/>
    <dgm:cxn modelId="{20D007F9-E986-4654-A1E4-0E56A047B2EA}" type="presParOf" srcId="{288666EE-D767-45FA-BCCB-D4442A63CCE0}" destId="{27938349-F950-4218-BEC6-601F53BAD0A2}" srcOrd="3" destOrd="0" presId="urn:microsoft.com/office/officeart/2005/8/layout/list1"/>
    <dgm:cxn modelId="{8250B3AA-1DC9-4BF9-93C4-D010C83E5AF2}" type="presParOf" srcId="{288666EE-D767-45FA-BCCB-D4442A63CCE0}" destId="{90EEF3C4-0C2F-4521-B821-E6325F3D7DFC}" srcOrd="4" destOrd="0" presId="urn:microsoft.com/office/officeart/2005/8/layout/list1"/>
    <dgm:cxn modelId="{3D88EEDF-BA0D-4EAF-A8E6-65839FD00548}" type="presParOf" srcId="{90EEF3C4-0C2F-4521-B821-E6325F3D7DFC}" destId="{E5EB9F61-FA56-4721-B27A-F18BF3CA16A7}" srcOrd="0" destOrd="0" presId="urn:microsoft.com/office/officeart/2005/8/layout/list1"/>
    <dgm:cxn modelId="{3F79192D-9962-427D-A2A9-46E4C21742EA}" type="presParOf" srcId="{90EEF3C4-0C2F-4521-B821-E6325F3D7DFC}" destId="{BF9A63C8-C7ED-4DC6-97AB-34878B6552AB}" srcOrd="1" destOrd="0" presId="urn:microsoft.com/office/officeart/2005/8/layout/list1"/>
    <dgm:cxn modelId="{23BF9A3E-AD71-4997-8393-9C577F761887}" type="presParOf" srcId="{288666EE-D767-45FA-BCCB-D4442A63CCE0}" destId="{A967B9AF-B018-464C-9036-AE7FC3FBEF90}" srcOrd="5" destOrd="0" presId="urn:microsoft.com/office/officeart/2005/8/layout/list1"/>
    <dgm:cxn modelId="{7D1A9FCD-35BD-4E47-AD64-1D8081111578}" type="presParOf" srcId="{288666EE-D767-45FA-BCCB-D4442A63CCE0}" destId="{A90F603C-88D8-407C-BFD6-0F0569128931}" srcOrd="6" destOrd="0" presId="urn:microsoft.com/office/officeart/2005/8/layout/list1"/>
    <dgm:cxn modelId="{BDD4A02A-3146-409A-BA76-BDE2064E980C}" type="presParOf" srcId="{288666EE-D767-45FA-BCCB-D4442A63CCE0}" destId="{57BD8638-3DAE-4021-910E-16DB5AF1223E}" srcOrd="7" destOrd="0" presId="urn:microsoft.com/office/officeart/2005/8/layout/list1"/>
    <dgm:cxn modelId="{47DB8FB3-F2C9-413D-95F3-DACC7A4CDD3F}" type="presParOf" srcId="{288666EE-D767-45FA-BCCB-D4442A63CCE0}" destId="{1759F302-E85B-4DE0-A830-B2F989408F29}" srcOrd="8" destOrd="0" presId="urn:microsoft.com/office/officeart/2005/8/layout/list1"/>
    <dgm:cxn modelId="{A355A3A6-995B-4CED-8560-4291C1606E69}" type="presParOf" srcId="{1759F302-E85B-4DE0-A830-B2F989408F29}" destId="{729C5E6A-4B98-461E-9A2A-939F784034DD}" srcOrd="0" destOrd="0" presId="urn:microsoft.com/office/officeart/2005/8/layout/list1"/>
    <dgm:cxn modelId="{7726FA94-CCBC-4E85-BA44-B89113710141}" type="presParOf" srcId="{1759F302-E85B-4DE0-A830-B2F989408F29}" destId="{66F7819D-7526-4A57-B558-601C34500457}" srcOrd="1" destOrd="0" presId="urn:microsoft.com/office/officeart/2005/8/layout/list1"/>
    <dgm:cxn modelId="{DCEEF994-899A-4687-A97C-1A6DB4D1F715}" type="presParOf" srcId="{288666EE-D767-45FA-BCCB-D4442A63CCE0}" destId="{62A2B36B-3F81-432D-95DB-3737D5CC00D6}" srcOrd="9" destOrd="0" presId="urn:microsoft.com/office/officeart/2005/8/layout/list1"/>
    <dgm:cxn modelId="{372D01E0-CFA7-4ADB-B5B5-202CB7863648}" type="presParOf" srcId="{288666EE-D767-45FA-BCCB-D4442A63CCE0}" destId="{559AABC4-7D37-4FE9-9B9F-B3CF7F6F3B43}" srcOrd="10" destOrd="0" presId="urn:microsoft.com/office/officeart/2005/8/layout/list1"/>
    <dgm:cxn modelId="{42E84965-6550-4310-A80B-048B5EC779D3}" type="presParOf" srcId="{288666EE-D767-45FA-BCCB-D4442A63CCE0}" destId="{8BE4F419-E7A0-4AD3-82E7-D5977E8E26A7}" srcOrd="11" destOrd="0" presId="urn:microsoft.com/office/officeart/2005/8/layout/list1"/>
    <dgm:cxn modelId="{4F414B84-D9B3-49E4-B7E7-6FCC43DDABB1}" type="presParOf" srcId="{288666EE-D767-45FA-BCCB-D4442A63CCE0}" destId="{3A17DBB1-0691-4706-9E09-00218CF3E4D7}" srcOrd="12" destOrd="0" presId="urn:microsoft.com/office/officeart/2005/8/layout/list1"/>
    <dgm:cxn modelId="{232FC488-E3A3-44E1-B994-44B4C3B82A76}" type="presParOf" srcId="{3A17DBB1-0691-4706-9E09-00218CF3E4D7}" destId="{D9833AFC-A675-494F-BAF0-4AEC3DDB278F}" srcOrd="0" destOrd="0" presId="urn:microsoft.com/office/officeart/2005/8/layout/list1"/>
    <dgm:cxn modelId="{8A30A721-AE57-4140-84E6-57F8B59DE9C9}" type="presParOf" srcId="{3A17DBB1-0691-4706-9E09-00218CF3E4D7}" destId="{F93333FE-66D6-45B2-84E2-7385038A1564}" srcOrd="1" destOrd="0" presId="urn:microsoft.com/office/officeart/2005/8/layout/list1"/>
    <dgm:cxn modelId="{7DC047A1-2FD6-4E3E-B9C7-71DB4123D26A}" type="presParOf" srcId="{288666EE-D767-45FA-BCCB-D4442A63CCE0}" destId="{A1FD3164-5952-4F6C-9FCC-370CE0637B24}" srcOrd="13" destOrd="0" presId="urn:microsoft.com/office/officeart/2005/8/layout/list1"/>
    <dgm:cxn modelId="{20D536C9-A93B-40B0-9CF1-8FF05BC3D53E}" type="presParOf" srcId="{288666EE-D767-45FA-BCCB-D4442A63CCE0}" destId="{C5492BD6-D78B-40BC-95D4-39B7689C43B6}" srcOrd="14" destOrd="0" presId="urn:microsoft.com/office/officeart/2005/8/layout/list1"/>
    <dgm:cxn modelId="{8EE08EF5-EC32-4CBD-9A28-B0B2724076A6}" type="presParOf" srcId="{288666EE-D767-45FA-BCCB-D4442A63CCE0}" destId="{DDD2B33B-DE8E-4423-9AC8-62604A1AB7B7}" srcOrd="15" destOrd="0" presId="urn:microsoft.com/office/officeart/2005/8/layout/list1"/>
    <dgm:cxn modelId="{999AD06E-B44B-47BF-AD6A-931456EA98F7}" type="presParOf" srcId="{288666EE-D767-45FA-BCCB-D4442A63CCE0}" destId="{0168B51A-2D01-4688-B195-5650F5D9A4F3}" srcOrd="16" destOrd="0" presId="urn:microsoft.com/office/officeart/2005/8/layout/list1"/>
    <dgm:cxn modelId="{3FDCCAA0-6D79-45FF-86C4-3EAEB74E25F5}" type="presParOf" srcId="{0168B51A-2D01-4688-B195-5650F5D9A4F3}" destId="{C1BE86B9-CF7B-4AFD-BF06-E9CC3F25E93D}" srcOrd="0" destOrd="0" presId="urn:microsoft.com/office/officeart/2005/8/layout/list1"/>
    <dgm:cxn modelId="{2598C670-252E-46F6-9F2A-F95C71539713}" type="presParOf" srcId="{0168B51A-2D01-4688-B195-5650F5D9A4F3}" destId="{9F97BD03-E418-417F-85E8-31451D233650}" srcOrd="1" destOrd="0" presId="urn:microsoft.com/office/officeart/2005/8/layout/list1"/>
    <dgm:cxn modelId="{450C4DEC-90B5-4D9F-88A1-5E287F5D5FEE}" type="presParOf" srcId="{288666EE-D767-45FA-BCCB-D4442A63CCE0}" destId="{F4F4ADDC-7099-499D-B997-DFED8EAB5889}" srcOrd="17" destOrd="0" presId="urn:microsoft.com/office/officeart/2005/8/layout/list1"/>
    <dgm:cxn modelId="{4102CAE8-00A2-4559-B44C-E453FA0AF765}" type="presParOf" srcId="{288666EE-D767-45FA-BCCB-D4442A63CCE0}" destId="{9A3E8C10-00AA-47EF-AC35-F33AAAB328C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77ECDE-8AD1-4664-9762-4586AFF090A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CD1AB64-8930-497F-B65C-2E585AA5D90E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Mentor Workshop held (1/2 day)</a:t>
          </a:r>
        </a:p>
      </dgm:t>
    </dgm:pt>
    <dgm:pt modelId="{6FC8BEF7-9241-4F76-A7D1-69BC369CED58}" type="parTrans" cxnId="{F4ADDDE4-E4A0-4973-9FD3-557A08F6EE32}">
      <dgm:prSet/>
      <dgm:spPr/>
      <dgm:t>
        <a:bodyPr/>
        <a:lstStyle/>
        <a:p>
          <a:endParaRPr lang="en-US"/>
        </a:p>
      </dgm:t>
    </dgm:pt>
    <dgm:pt modelId="{5D654964-D228-4DBC-BFA7-B1E9A89ECD5D}" type="sibTrans" cxnId="{F4ADDDE4-E4A0-4973-9FD3-557A08F6EE32}">
      <dgm:prSet/>
      <dgm:spPr/>
      <dgm:t>
        <a:bodyPr/>
        <a:lstStyle/>
        <a:p>
          <a:endParaRPr lang="en-US"/>
        </a:p>
      </dgm:t>
    </dgm:pt>
    <dgm:pt modelId="{6F80E234-4A7F-4B57-9698-2725F1986E2D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Mentee Workshops held                (1 full day)</a:t>
          </a:r>
        </a:p>
      </dgm:t>
    </dgm:pt>
    <dgm:pt modelId="{BAA6D50C-01FC-4FC8-BC71-FA57530A4CCE}" type="parTrans" cxnId="{4835040C-FA1E-47D1-B4AA-2DEE8F0F5824}">
      <dgm:prSet/>
      <dgm:spPr/>
      <dgm:t>
        <a:bodyPr/>
        <a:lstStyle/>
        <a:p>
          <a:endParaRPr lang="en-US"/>
        </a:p>
      </dgm:t>
    </dgm:pt>
    <dgm:pt modelId="{817E5FE2-C8F9-4E81-8317-14ED48B8B69F}" type="sibTrans" cxnId="{4835040C-FA1E-47D1-B4AA-2DEE8F0F5824}">
      <dgm:prSet/>
      <dgm:spPr/>
      <dgm:t>
        <a:bodyPr/>
        <a:lstStyle/>
        <a:p>
          <a:endParaRPr lang="en-US"/>
        </a:p>
      </dgm:t>
    </dgm:pt>
    <dgm:pt modelId="{F46B5EAA-4636-418D-A634-EFDC8FEB082E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Mentor / Mentee Group Dinner (follows Mentee Workshops)</a:t>
          </a:r>
        </a:p>
      </dgm:t>
    </dgm:pt>
    <dgm:pt modelId="{31C26DF8-DDDC-4C5A-B5E2-596BC99170F9}" type="parTrans" cxnId="{2667929C-172C-4C55-B8B4-DF528B362B68}">
      <dgm:prSet/>
      <dgm:spPr/>
      <dgm:t>
        <a:bodyPr/>
        <a:lstStyle/>
        <a:p>
          <a:endParaRPr lang="en-US"/>
        </a:p>
      </dgm:t>
    </dgm:pt>
    <dgm:pt modelId="{A5FB83B2-36AC-47D6-A50A-273A4FAB2E0E}" type="sibTrans" cxnId="{2667929C-172C-4C55-B8B4-DF528B362B68}">
      <dgm:prSet/>
      <dgm:spPr/>
      <dgm:t>
        <a:bodyPr/>
        <a:lstStyle/>
        <a:p>
          <a:endParaRPr lang="en-US"/>
        </a:p>
      </dgm:t>
    </dgm:pt>
    <dgm:pt modelId="{6B97A768-0714-4F3A-B4B5-01A08CE77CC2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Mentor / Mentee 1 on 1 initial Meeting</a:t>
          </a:r>
        </a:p>
      </dgm:t>
    </dgm:pt>
    <dgm:pt modelId="{8589AE22-FDB4-47DF-8068-309A023F37DD}" type="parTrans" cxnId="{A69149CF-ED93-415D-ABFC-F435BD6ECDFE}">
      <dgm:prSet/>
      <dgm:spPr/>
      <dgm:t>
        <a:bodyPr/>
        <a:lstStyle/>
        <a:p>
          <a:endParaRPr lang="en-US"/>
        </a:p>
      </dgm:t>
    </dgm:pt>
    <dgm:pt modelId="{B0178BD0-783C-40A2-9FDF-E901BE9F4FB0}" type="sibTrans" cxnId="{A69149CF-ED93-415D-ABFC-F435BD6ECDFE}">
      <dgm:prSet/>
      <dgm:spPr/>
      <dgm:t>
        <a:bodyPr/>
        <a:lstStyle/>
        <a:p>
          <a:endParaRPr lang="en-US"/>
        </a:p>
      </dgm:t>
    </dgm:pt>
    <dgm:pt modelId="{6E38E283-14BA-4F17-8D34-DCA9C31CB5B7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Mentor / Mentee follow-up (Goal Setting) meeting – within 30 days</a:t>
          </a:r>
        </a:p>
      </dgm:t>
    </dgm:pt>
    <dgm:pt modelId="{1C5D5523-10FC-4E9C-A117-D6D3B3EDEE22}" type="parTrans" cxnId="{2A38F475-17DA-4242-A385-F76513A7FD05}">
      <dgm:prSet/>
      <dgm:spPr/>
      <dgm:t>
        <a:bodyPr/>
        <a:lstStyle/>
        <a:p>
          <a:endParaRPr lang="en-US"/>
        </a:p>
      </dgm:t>
    </dgm:pt>
    <dgm:pt modelId="{78E82305-6892-455A-B119-B02E6CCC3D6F}" type="sibTrans" cxnId="{2A38F475-17DA-4242-A385-F76513A7FD05}">
      <dgm:prSet/>
      <dgm:spPr/>
      <dgm:t>
        <a:bodyPr/>
        <a:lstStyle/>
        <a:p>
          <a:endParaRPr lang="en-US"/>
        </a:p>
      </dgm:t>
    </dgm:pt>
    <dgm:pt modelId="{370D8C39-0F33-4430-B80C-5BEB209CEA9C}" type="pres">
      <dgm:prSet presAssocID="{E577ECDE-8AD1-4664-9762-4586AFF090A5}" presName="CompostProcess" presStyleCnt="0">
        <dgm:presLayoutVars>
          <dgm:dir/>
          <dgm:resizeHandles val="exact"/>
        </dgm:presLayoutVars>
      </dgm:prSet>
      <dgm:spPr/>
    </dgm:pt>
    <dgm:pt modelId="{2FD20A32-0B70-41D5-A4AA-7361D8E23E7D}" type="pres">
      <dgm:prSet presAssocID="{E577ECDE-8AD1-4664-9762-4586AFF090A5}" presName="arrow" presStyleLbl="bgShp" presStyleIdx="0" presStyleCnt="1"/>
      <dgm:spPr/>
    </dgm:pt>
    <dgm:pt modelId="{6173FE8E-34B7-4455-A2E6-C2F48B6851A9}" type="pres">
      <dgm:prSet presAssocID="{E577ECDE-8AD1-4664-9762-4586AFF090A5}" presName="linearProcess" presStyleCnt="0"/>
      <dgm:spPr/>
    </dgm:pt>
    <dgm:pt modelId="{458B34AF-F75D-44C8-A1D7-7ABEDF66CCF7}" type="pres">
      <dgm:prSet presAssocID="{6CD1AB64-8930-497F-B65C-2E585AA5D90E}" presName="textNode" presStyleLbl="node1" presStyleIdx="0" presStyleCnt="5">
        <dgm:presLayoutVars>
          <dgm:bulletEnabled val="1"/>
        </dgm:presLayoutVars>
      </dgm:prSet>
      <dgm:spPr/>
    </dgm:pt>
    <dgm:pt modelId="{3A98D32E-6EE9-42FE-AA09-D8662E0DBB51}" type="pres">
      <dgm:prSet presAssocID="{5D654964-D228-4DBC-BFA7-B1E9A89ECD5D}" presName="sibTrans" presStyleCnt="0"/>
      <dgm:spPr/>
    </dgm:pt>
    <dgm:pt modelId="{14E99973-7930-415E-853B-3E42F5A476DC}" type="pres">
      <dgm:prSet presAssocID="{6F80E234-4A7F-4B57-9698-2725F1986E2D}" presName="textNode" presStyleLbl="node1" presStyleIdx="1" presStyleCnt="5">
        <dgm:presLayoutVars>
          <dgm:bulletEnabled val="1"/>
        </dgm:presLayoutVars>
      </dgm:prSet>
      <dgm:spPr/>
    </dgm:pt>
    <dgm:pt modelId="{7260F1DB-4425-4990-8CC4-BA1B8D0935A5}" type="pres">
      <dgm:prSet presAssocID="{817E5FE2-C8F9-4E81-8317-14ED48B8B69F}" presName="sibTrans" presStyleCnt="0"/>
      <dgm:spPr/>
    </dgm:pt>
    <dgm:pt modelId="{2EAE022A-AF9C-42CE-A518-FBE4EBBE94FF}" type="pres">
      <dgm:prSet presAssocID="{F46B5EAA-4636-418D-A634-EFDC8FEB082E}" presName="textNode" presStyleLbl="node1" presStyleIdx="2" presStyleCnt="5">
        <dgm:presLayoutVars>
          <dgm:bulletEnabled val="1"/>
        </dgm:presLayoutVars>
      </dgm:prSet>
      <dgm:spPr/>
    </dgm:pt>
    <dgm:pt modelId="{0DDC7DBA-6CF7-40AC-BC8E-F8EB749E689B}" type="pres">
      <dgm:prSet presAssocID="{A5FB83B2-36AC-47D6-A50A-273A4FAB2E0E}" presName="sibTrans" presStyleCnt="0"/>
      <dgm:spPr/>
    </dgm:pt>
    <dgm:pt modelId="{B18ED0EF-0385-4917-AAD5-0483672F4499}" type="pres">
      <dgm:prSet presAssocID="{6B97A768-0714-4F3A-B4B5-01A08CE77CC2}" presName="textNode" presStyleLbl="node1" presStyleIdx="3" presStyleCnt="5">
        <dgm:presLayoutVars>
          <dgm:bulletEnabled val="1"/>
        </dgm:presLayoutVars>
      </dgm:prSet>
      <dgm:spPr/>
    </dgm:pt>
    <dgm:pt modelId="{18A3B3F7-AB08-4E60-B0C5-6A47A526695B}" type="pres">
      <dgm:prSet presAssocID="{B0178BD0-783C-40A2-9FDF-E901BE9F4FB0}" presName="sibTrans" presStyleCnt="0"/>
      <dgm:spPr/>
    </dgm:pt>
    <dgm:pt modelId="{DB3E5B86-A7CE-4238-B66C-855E58B93A91}" type="pres">
      <dgm:prSet presAssocID="{6E38E283-14BA-4F17-8D34-DCA9C31CB5B7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4835040C-FA1E-47D1-B4AA-2DEE8F0F5824}" srcId="{E577ECDE-8AD1-4664-9762-4586AFF090A5}" destId="{6F80E234-4A7F-4B57-9698-2725F1986E2D}" srcOrd="1" destOrd="0" parTransId="{BAA6D50C-01FC-4FC8-BC71-FA57530A4CCE}" sibTransId="{817E5FE2-C8F9-4E81-8317-14ED48B8B69F}"/>
    <dgm:cxn modelId="{25D5142B-97B9-48AB-8D71-5F6385E1934E}" type="presOf" srcId="{6F80E234-4A7F-4B57-9698-2725F1986E2D}" destId="{14E99973-7930-415E-853B-3E42F5A476DC}" srcOrd="0" destOrd="0" presId="urn:microsoft.com/office/officeart/2005/8/layout/hProcess9"/>
    <dgm:cxn modelId="{38C1225D-9F20-4291-8D3B-FF38406440A5}" type="presOf" srcId="{F46B5EAA-4636-418D-A634-EFDC8FEB082E}" destId="{2EAE022A-AF9C-42CE-A518-FBE4EBBE94FF}" srcOrd="0" destOrd="0" presId="urn:microsoft.com/office/officeart/2005/8/layout/hProcess9"/>
    <dgm:cxn modelId="{3EB10974-EEE5-45F2-9C6F-076353C4B472}" type="presOf" srcId="{6E38E283-14BA-4F17-8D34-DCA9C31CB5B7}" destId="{DB3E5B86-A7CE-4238-B66C-855E58B93A91}" srcOrd="0" destOrd="0" presId="urn:microsoft.com/office/officeart/2005/8/layout/hProcess9"/>
    <dgm:cxn modelId="{53DC6B54-3CB5-4072-8A23-12724005F2E8}" type="presOf" srcId="{E577ECDE-8AD1-4664-9762-4586AFF090A5}" destId="{370D8C39-0F33-4430-B80C-5BEB209CEA9C}" srcOrd="0" destOrd="0" presId="urn:microsoft.com/office/officeart/2005/8/layout/hProcess9"/>
    <dgm:cxn modelId="{2A38F475-17DA-4242-A385-F76513A7FD05}" srcId="{E577ECDE-8AD1-4664-9762-4586AFF090A5}" destId="{6E38E283-14BA-4F17-8D34-DCA9C31CB5B7}" srcOrd="4" destOrd="0" parTransId="{1C5D5523-10FC-4E9C-A117-D6D3B3EDEE22}" sibTransId="{78E82305-6892-455A-B119-B02E6CCC3D6F}"/>
    <dgm:cxn modelId="{0E80518B-767E-48C0-9D35-92D72DCC6B53}" type="presOf" srcId="{6B97A768-0714-4F3A-B4B5-01A08CE77CC2}" destId="{B18ED0EF-0385-4917-AAD5-0483672F4499}" srcOrd="0" destOrd="0" presId="urn:microsoft.com/office/officeart/2005/8/layout/hProcess9"/>
    <dgm:cxn modelId="{23607A9C-90F8-493C-8D81-96CF401482AB}" type="presOf" srcId="{6CD1AB64-8930-497F-B65C-2E585AA5D90E}" destId="{458B34AF-F75D-44C8-A1D7-7ABEDF66CCF7}" srcOrd="0" destOrd="0" presId="urn:microsoft.com/office/officeart/2005/8/layout/hProcess9"/>
    <dgm:cxn modelId="{2667929C-172C-4C55-B8B4-DF528B362B68}" srcId="{E577ECDE-8AD1-4664-9762-4586AFF090A5}" destId="{F46B5EAA-4636-418D-A634-EFDC8FEB082E}" srcOrd="2" destOrd="0" parTransId="{31C26DF8-DDDC-4C5A-B5E2-596BC99170F9}" sibTransId="{A5FB83B2-36AC-47D6-A50A-273A4FAB2E0E}"/>
    <dgm:cxn modelId="{A69149CF-ED93-415D-ABFC-F435BD6ECDFE}" srcId="{E577ECDE-8AD1-4664-9762-4586AFF090A5}" destId="{6B97A768-0714-4F3A-B4B5-01A08CE77CC2}" srcOrd="3" destOrd="0" parTransId="{8589AE22-FDB4-47DF-8068-309A023F37DD}" sibTransId="{B0178BD0-783C-40A2-9FDF-E901BE9F4FB0}"/>
    <dgm:cxn modelId="{F4ADDDE4-E4A0-4973-9FD3-557A08F6EE32}" srcId="{E577ECDE-8AD1-4664-9762-4586AFF090A5}" destId="{6CD1AB64-8930-497F-B65C-2E585AA5D90E}" srcOrd="0" destOrd="0" parTransId="{6FC8BEF7-9241-4F76-A7D1-69BC369CED58}" sibTransId="{5D654964-D228-4DBC-BFA7-B1E9A89ECD5D}"/>
    <dgm:cxn modelId="{6256A897-7B1E-4E00-9956-9A6FDE6876B3}" type="presParOf" srcId="{370D8C39-0F33-4430-B80C-5BEB209CEA9C}" destId="{2FD20A32-0B70-41D5-A4AA-7361D8E23E7D}" srcOrd="0" destOrd="0" presId="urn:microsoft.com/office/officeart/2005/8/layout/hProcess9"/>
    <dgm:cxn modelId="{E8D094ED-C12C-4F81-BF47-F04107E9C777}" type="presParOf" srcId="{370D8C39-0F33-4430-B80C-5BEB209CEA9C}" destId="{6173FE8E-34B7-4455-A2E6-C2F48B6851A9}" srcOrd="1" destOrd="0" presId="urn:microsoft.com/office/officeart/2005/8/layout/hProcess9"/>
    <dgm:cxn modelId="{BC4AD378-6FD6-46F6-AF37-C33461CA9D2B}" type="presParOf" srcId="{6173FE8E-34B7-4455-A2E6-C2F48B6851A9}" destId="{458B34AF-F75D-44C8-A1D7-7ABEDF66CCF7}" srcOrd="0" destOrd="0" presId="urn:microsoft.com/office/officeart/2005/8/layout/hProcess9"/>
    <dgm:cxn modelId="{153A7228-E6F4-4640-8E76-0366CE41A404}" type="presParOf" srcId="{6173FE8E-34B7-4455-A2E6-C2F48B6851A9}" destId="{3A98D32E-6EE9-42FE-AA09-D8662E0DBB51}" srcOrd="1" destOrd="0" presId="urn:microsoft.com/office/officeart/2005/8/layout/hProcess9"/>
    <dgm:cxn modelId="{E39B7F6E-B002-4784-B590-F93C04CFE7A7}" type="presParOf" srcId="{6173FE8E-34B7-4455-A2E6-C2F48B6851A9}" destId="{14E99973-7930-415E-853B-3E42F5A476DC}" srcOrd="2" destOrd="0" presId="urn:microsoft.com/office/officeart/2005/8/layout/hProcess9"/>
    <dgm:cxn modelId="{EBED8AD8-8A7D-4640-B6E3-2712B889526E}" type="presParOf" srcId="{6173FE8E-34B7-4455-A2E6-C2F48B6851A9}" destId="{7260F1DB-4425-4990-8CC4-BA1B8D0935A5}" srcOrd="3" destOrd="0" presId="urn:microsoft.com/office/officeart/2005/8/layout/hProcess9"/>
    <dgm:cxn modelId="{C34932F3-828B-4077-A511-0E3FB3A6022E}" type="presParOf" srcId="{6173FE8E-34B7-4455-A2E6-C2F48B6851A9}" destId="{2EAE022A-AF9C-42CE-A518-FBE4EBBE94FF}" srcOrd="4" destOrd="0" presId="urn:microsoft.com/office/officeart/2005/8/layout/hProcess9"/>
    <dgm:cxn modelId="{2DA27B77-48A6-4FC9-BCD6-4A1718E1E6E2}" type="presParOf" srcId="{6173FE8E-34B7-4455-A2E6-C2F48B6851A9}" destId="{0DDC7DBA-6CF7-40AC-BC8E-F8EB749E689B}" srcOrd="5" destOrd="0" presId="urn:microsoft.com/office/officeart/2005/8/layout/hProcess9"/>
    <dgm:cxn modelId="{7A751799-5FD5-4D2B-A1CB-BCC748834434}" type="presParOf" srcId="{6173FE8E-34B7-4455-A2E6-C2F48B6851A9}" destId="{B18ED0EF-0385-4917-AAD5-0483672F4499}" srcOrd="6" destOrd="0" presId="urn:microsoft.com/office/officeart/2005/8/layout/hProcess9"/>
    <dgm:cxn modelId="{EFBDF404-05A7-4A16-9425-839C0A65AE65}" type="presParOf" srcId="{6173FE8E-34B7-4455-A2E6-C2F48B6851A9}" destId="{18A3B3F7-AB08-4E60-B0C5-6A47A526695B}" srcOrd="7" destOrd="0" presId="urn:microsoft.com/office/officeart/2005/8/layout/hProcess9"/>
    <dgm:cxn modelId="{32323B37-21FF-4C08-8B20-01F64091EDCE}" type="presParOf" srcId="{6173FE8E-34B7-4455-A2E6-C2F48B6851A9}" destId="{DB3E5B86-A7CE-4238-B66C-855E58B93A9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3FD37E-B2FF-440C-B53B-77AE51627EC2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1CC855-5583-4D3C-80EE-38FD78BB90D2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b="1" dirty="0">
              <a:solidFill>
                <a:srgbClr val="C00000"/>
              </a:solidFill>
            </a:rPr>
            <a:t>Mentor</a:t>
          </a:r>
          <a:r>
            <a:rPr lang="en-US" b="1" dirty="0">
              <a:solidFill>
                <a:schemeClr val="accent1">
                  <a:lumMod val="50000"/>
                </a:schemeClr>
              </a:solidFill>
            </a:rPr>
            <a:t> Workshop </a:t>
          </a:r>
        </a:p>
        <a:p>
          <a:r>
            <a:rPr lang="en-US" b="1" dirty="0">
              <a:solidFill>
                <a:schemeClr val="accent1">
                  <a:lumMod val="50000"/>
                </a:schemeClr>
              </a:solidFill>
            </a:rPr>
            <a:t>(1/2 Day)</a:t>
          </a:r>
        </a:p>
      </dgm:t>
    </dgm:pt>
    <dgm:pt modelId="{4533F4E2-3006-4777-8178-517236B9E3D5}" type="parTrans" cxnId="{A6C19551-CEE2-49AB-8244-895FC28524E4}">
      <dgm:prSet/>
      <dgm:spPr/>
      <dgm:t>
        <a:bodyPr/>
        <a:lstStyle/>
        <a:p>
          <a:endParaRPr lang="en-US"/>
        </a:p>
      </dgm:t>
    </dgm:pt>
    <dgm:pt modelId="{F83DBFD4-3548-4157-9FD0-45D8BDD56343}" type="sibTrans" cxnId="{A6C19551-CEE2-49AB-8244-895FC28524E4}">
      <dgm:prSet/>
      <dgm:spPr/>
      <dgm:t>
        <a:bodyPr/>
        <a:lstStyle/>
        <a:p>
          <a:endParaRPr lang="en-US"/>
        </a:p>
      </dgm:t>
    </dgm:pt>
    <dgm:pt modelId="{B81E2DAB-E5AF-43D5-BBCD-9F6C8BDD3600}">
      <dgm:prSet phldrT="[Text]"/>
      <dgm:spPr/>
      <dgm:t>
        <a:bodyPr/>
        <a:lstStyle/>
        <a:p>
          <a:r>
            <a:rPr lang="en-US" dirty="0"/>
            <a:t>Pre-reading: Mentors Guide to Effective Mentoring</a:t>
          </a:r>
        </a:p>
      </dgm:t>
    </dgm:pt>
    <dgm:pt modelId="{2CF4FF9E-CF0C-419B-8FFA-776FE280900D}" type="parTrans" cxnId="{70104C38-C7C7-467C-ABFA-41A1A476C80F}">
      <dgm:prSet/>
      <dgm:spPr/>
      <dgm:t>
        <a:bodyPr/>
        <a:lstStyle/>
        <a:p>
          <a:endParaRPr lang="en-US"/>
        </a:p>
      </dgm:t>
    </dgm:pt>
    <dgm:pt modelId="{6238B979-41CB-48A5-8732-2E221377FA17}" type="sibTrans" cxnId="{70104C38-C7C7-467C-ABFA-41A1A476C80F}">
      <dgm:prSet/>
      <dgm:spPr/>
      <dgm:t>
        <a:bodyPr/>
        <a:lstStyle/>
        <a:p>
          <a:endParaRPr lang="en-US"/>
        </a:p>
      </dgm:t>
    </dgm:pt>
    <dgm:pt modelId="{64020588-9C97-4967-B4A7-B7BC7D671285}">
      <dgm:prSet phldrT="[Text]"/>
      <dgm:spPr/>
      <dgm:t>
        <a:bodyPr/>
        <a:lstStyle/>
        <a:p>
          <a:r>
            <a:rPr lang="en-US" dirty="0"/>
            <a:t>Program overview including goals &amp; objectives, guidelines, roles &amp; responsibilities, learning activities, etc.</a:t>
          </a:r>
        </a:p>
      </dgm:t>
    </dgm:pt>
    <dgm:pt modelId="{4427CD0A-1CEC-4A91-9E2E-961D85839924}" type="parTrans" cxnId="{EE8772A0-59E7-4C06-8A2A-50C078C77ED6}">
      <dgm:prSet/>
      <dgm:spPr/>
      <dgm:t>
        <a:bodyPr/>
        <a:lstStyle/>
        <a:p>
          <a:endParaRPr lang="en-US"/>
        </a:p>
      </dgm:t>
    </dgm:pt>
    <dgm:pt modelId="{BAA81F53-FA67-4B22-BD52-5618D84DAC4F}" type="sibTrans" cxnId="{EE8772A0-59E7-4C06-8A2A-50C078C77ED6}">
      <dgm:prSet/>
      <dgm:spPr/>
      <dgm:t>
        <a:bodyPr/>
        <a:lstStyle/>
        <a:p>
          <a:endParaRPr lang="en-US"/>
        </a:p>
      </dgm:t>
    </dgm:pt>
    <dgm:pt modelId="{81CCEBD6-A56A-4FBE-8332-59DCFF845C79}">
      <dgm:prSet phldrT="[Text]"/>
      <dgm:spPr>
        <a:solidFill>
          <a:srgbClr val="FFFF00"/>
        </a:solidFill>
      </dgm:spPr>
      <dgm:t>
        <a:bodyPr/>
        <a:lstStyle/>
        <a:p>
          <a:r>
            <a:rPr lang="en-US" b="1" dirty="0">
              <a:solidFill>
                <a:srgbClr val="00B050"/>
              </a:solidFill>
            </a:rPr>
            <a:t>Mentee</a:t>
          </a:r>
          <a:r>
            <a:rPr lang="en-US" b="1" dirty="0">
              <a:solidFill>
                <a:schemeClr val="accent1">
                  <a:lumMod val="50000"/>
                </a:schemeClr>
              </a:solidFill>
            </a:rPr>
            <a:t> Workshop I </a:t>
          </a:r>
        </a:p>
        <a:p>
          <a:r>
            <a:rPr lang="en-US" b="1" dirty="0">
              <a:solidFill>
                <a:schemeClr val="accent1">
                  <a:lumMod val="50000"/>
                </a:schemeClr>
              </a:solidFill>
            </a:rPr>
            <a:t>(1/2 Day)</a:t>
          </a:r>
        </a:p>
      </dgm:t>
    </dgm:pt>
    <dgm:pt modelId="{CF5E396E-92EF-4C3E-A696-DCD4B99B82B3}" type="parTrans" cxnId="{FEFBBEE8-2656-44B6-9908-E8EF3448A791}">
      <dgm:prSet/>
      <dgm:spPr/>
      <dgm:t>
        <a:bodyPr/>
        <a:lstStyle/>
        <a:p>
          <a:endParaRPr lang="en-US"/>
        </a:p>
      </dgm:t>
    </dgm:pt>
    <dgm:pt modelId="{9799D512-CFE4-49C6-97C6-1F1CADC86A59}" type="sibTrans" cxnId="{FEFBBEE8-2656-44B6-9908-E8EF3448A791}">
      <dgm:prSet/>
      <dgm:spPr/>
      <dgm:t>
        <a:bodyPr/>
        <a:lstStyle/>
        <a:p>
          <a:endParaRPr lang="en-US"/>
        </a:p>
      </dgm:t>
    </dgm:pt>
    <dgm:pt modelId="{438BECA0-AAAE-4141-A9A7-FF8A320A38D4}">
      <dgm:prSet phldrT="[Text]"/>
      <dgm:spPr/>
      <dgm:t>
        <a:bodyPr/>
        <a:lstStyle/>
        <a:p>
          <a:r>
            <a:rPr lang="en-US" dirty="0"/>
            <a:t>Pre-reading: Mentees Guide to Mentoring</a:t>
          </a:r>
        </a:p>
      </dgm:t>
    </dgm:pt>
    <dgm:pt modelId="{B063F0DF-DA5A-4BF6-9C44-B662F30A40B4}" type="parTrans" cxnId="{710EDB58-B28C-41C7-8C7D-21C9361BC9A3}">
      <dgm:prSet/>
      <dgm:spPr/>
      <dgm:t>
        <a:bodyPr/>
        <a:lstStyle/>
        <a:p>
          <a:endParaRPr lang="en-US"/>
        </a:p>
      </dgm:t>
    </dgm:pt>
    <dgm:pt modelId="{DB24AF74-DC8D-44D0-9F5F-A3A313C4BEA7}" type="sibTrans" cxnId="{710EDB58-B28C-41C7-8C7D-21C9361BC9A3}">
      <dgm:prSet/>
      <dgm:spPr/>
      <dgm:t>
        <a:bodyPr/>
        <a:lstStyle/>
        <a:p>
          <a:endParaRPr lang="en-US"/>
        </a:p>
      </dgm:t>
    </dgm:pt>
    <dgm:pt modelId="{C82881C8-F49C-4F02-ACBE-9647F1468917}">
      <dgm:prSet phldrT="[Text]"/>
      <dgm:spPr/>
      <dgm:t>
        <a:bodyPr/>
        <a:lstStyle/>
        <a:p>
          <a:r>
            <a:rPr lang="en-US" dirty="0"/>
            <a:t>Program overview including goals &amp; objectives, guidelines, roles &amp; responsibilities, learning activities, etc.</a:t>
          </a:r>
        </a:p>
      </dgm:t>
    </dgm:pt>
    <dgm:pt modelId="{803C4C40-3E6D-4412-A703-0375E8DD6DC1}" type="parTrans" cxnId="{D28505F7-2008-4EBF-81B1-11FE5F66D303}">
      <dgm:prSet/>
      <dgm:spPr/>
      <dgm:t>
        <a:bodyPr/>
        <a:lstStyle/>
        <a:p>
          <a:endParaRPr lang="en-US"/>
        </a:p>
      </dgm:t>
    </dgm:pt>
    <dgm:pt modelId="{5371F496-9D23-45B1-820F-91EB8B45AB31}" type="sibTrans" cxnId="{D28505F7-2008-4EBF-81B1-11FE5F66D303}">
      <dgm:prSet/>
      <dgm:spPr/>
      <dgm:t>
        <a:bodyPr/>
        <a:lstStyle/>
        <a:p>
          <a:endParaRPr lang="en-US"/>
        </a:p>
      </dgm:t>
    </dgm:pt>
    <dgm:pt modelId="{754FC88C-DDA6-4170-945F-74384B091288}">
      <dgm:prSet phldrT="[Text]"/>
      <dgm:spPr>
        <a:solidFill>
          <a:srgbClr val="FFFF00"/>
        </a:solidFill>
      </dgm:spPr>
      <dgm:t>
        <a:bodyPr/>
        <a:lstStyle/>
        <a:p>
          <a:r>
            <a:rPr lang="en-US" b="1" dirty="0">
              <a:solidFill>
                <a:srgbClr val="00B050"/>
              </a:solidFill>
            </a:rPr>
            <a:t>Mentee</a:t>
          </a:r>
          <a:r>
            <a:rPr lang="en-US" b="1" dirty="0">
              <a:solidFill>
                <a:schemeClr val="accent1">
                  <a:lumMod val="50000"/>
                </a:schemeClr>
              </a:solidFill>
            </a:rPr>
            <a:t> Workshop II </a:t>
          </a:r>
        </a:p>
        <a:p>
          <a:r>
            <a:rPr lang="en-US" b="1" dirty="0">
              <a:solidFill>
                <a:schemeClr val="accent1">
                  <a:lumMod val="50000"/>
                </a:schemeClr>
              </a:solidFill>
            </a:rPr>
            <a:t>(1/2 Day) </a:t>
          </a:r>
        </a:p>
      </dgm:t>
    </dgm:pt>
    <dgm:pt modelId="{E3A9F5F2-AE99-4B68-BC77-22A6D952DEA1}" type="parTrans" cxnId="{B46763B1-877F-48BF-9F61-71EFF099CD67}">
      <dgm:prSet/>
      <dgm:spPr/>
      <dgm:t>
        <a:bodyPr/>
        <a:lstStyle/>
        <a:p>
          <a:endParaRPr lang="en-US"/>
        </a:p>
      </dgm:t>
    </dgm:pt>
    <dgm:pt modelId="{DE4B9D81-E667-42B4-9DCF-A50EAC37B0C3}" type="sibTrans" cxnId="{B46763B1-877F-48BF-9F61-71EFF099CD67}">
      <dgm:prSet/>
      <dgm:spPr/>
      <dgm:t>
        <a:bodyPr/>
        <a:lstStyle/>
        <a:p>
          <a:endParaRPr lang="en-US"/>
        </a:p>
      </dgm:t>
    </dgm:pt>
    <dgm:pt modelId="{4041F5B3-AC60-4DFB-86F3-EB3EAA579738}">
      <dgm:prSet phldrT="[Text]"/>
      <dgm:spPr/>
      <dgm:t>
        <a:bodyPr/>
        <a:lstStyle/>
        <a:p>
          <a:r>
            <a:rPr lang="en-US" dirty="0"/>
            <a:t>Review of pre-workshop assignments for ‘How to build a High Performance Network’ (HPN)</a:t>
          </a:r>
        </a:p>
      </dgm:t>
    </dgm:pt>
    <dgm:pt modelId="{FAEE3D2A-56DD-45FE-A9F1-634F7AE98AF9}" type="parTrans" cxnId="{A89A0659-3B6F-47B4-84BF-839655EBE673}">
      <dgm:prSet/>
      <dgm:spPr/>
      <dgm:t>
        <a:bodyPr/>
        <a:lstStyle/>
        <a:p>
          <a:endParaRPr lang="en-US"/>
        </a:p>
      </dgm:t>
    </dgm:pt>
    <dgm:pt modelId="{CFCC0112-0DE0-491D-8E6A-AACF2821709A}" type="sibTrans" cxnId="{A89A0659-3B6F-47B4-84BF-839655EBE673}">
      <dgm:prSet/>
      <dgm:spPr/>
      <dgm:t>
        <a:bodyPr/>
        <a:lstStyle/>
        <a:p>
          <a:endParaRPr lang="en-US"/>
        </a:p>
      </dgm:t>
    </dgm:pt>
    <dgm:pt modelId="{3D2EDC5E-1FA4-41B9-8901-8889A3F6CD41}">
      <dgm:prSet phldrT="[Text]"/>
      <dgm:spPr/>
      <dgm:t>
        <a:bodyPr/>
        <a:lstStyle/>
        <a:p>
          <a:r>
            <a:rPr lang="en-US" dirty="0"/>
            <a:t>Brief overview of Mentee workshop parts I &amp; II</a:t>
          </a:r>
        </a:p>
      </dgm:t>
    </dgm:pt>
    <dgm:pt modelId="{F380BECB-0879-4AF2-A544-A120049F5B23}" type="parTrans" cxnId="{3E542D32-517C-4271-B4C6-AC61A2F05B7C}">
      <dgm:prSet/>
      <dgm:spPr/>
      <dgm:t>
        <a:bodyPr/>
        <a:lstStyle/>
        <a:p>
          <a:endParaRPr lang="en-US"/>
        </a:p>
      </dgm:t>
    </dgm:pt>
    <dgm:pt modelId="{2EBE20C6-AD59-43D6-BA86-05ABB2DBDDEE}" type="sibTrans" cxnId="{3E542D32-517C-4271-B4C6-AC61A2F05B7C}">
      <dgm:prSet/>
      <dgm:spPr/>
      <dgm:t>
        <a:bodyPr/>
        <a:lstStyle/>
        <a:p>
          <a:endParaRPr lang="en-US"/>
        </a:p>
      </dgm:t>
    </dgm:pt>
    <dgm:pt modelId="{E83317D5-5788-47D5-B929-07AD1E798AF5}">
      <dgm:prSet phldrT="[Text]"/>
      <dgm:spPr/>
      <dgm:t>
        <a:bodyPr/>
        <a:lstStyle/>
        <a:p>
          <a:r>
            <a:rPr lang="en-US" dirty="0"/>
            <a:t>Planning for initial 1 on 1 meeting with mentee</a:t>
          </a:r>
        </a:p>
      </dgm:t>
    </dgm:pt>
    <dgm:pt modelId="{B84C6F59-B466-47FF-AC38-773128C59E51}" type="parTrans" cxnId="{BFFFED92-2DA0-409F-B3E3-D84483C75776}">
      <dgm:prSet/>
      <dgm:spPr/>
      <dgm:t>
        <a:bodyPr/>
        <a:lstStyle/>
        <a:p>
          <a:endParaRPr lang="en-US"/>
        </a:p>
      </dgm:t>
    </dgm:pt>
    <dgm:pt modelId="{251DC88B-693A-4DE2-AEF8-EF7D6879BB5A}" type="sibTrans" cxnId="{BFFFED92-2DA0-409F-B3E3-D84483C75776}">
      <dgm:prSet/>
      <dgm:spPr/>
      <dgm:t>
        <a:bodyPr/>
        <a:lstStyle/>
        <a:p>
          <a:endParaRPr lang="en-US"/>
        </a:p>
      </dgm:t>
    </dgm:pt>
    <dgm:pt modelId="{7BCEFF41-C384-4804-AACF-C528B4A1E8C0}">
      <dgm:prSet phldrT="[Text]"/>
      <dgm:spPr/>
      <dgm:t>
        <a:bodyPr/>
        <a:lstStyle/>
        <a:p>
          <a:r>
            <a:rPr lang="en-US" dirty="0"/>
            <a:t>Discuss what success will look like (how will we measure progress / course correction opportunities)</a:t>
          </a:r>
        </a:p>
      </dgm:t>
    </dgm:pt>
    <dgm:pt modelId="{BD8A7E33-B7CB-46F6-9FFB-82E2EB178EDF}" type="parTrans" cxnId="{EB4D02CA-FCCF-4A19-B49F-4909A10FB2F9}">
      <dgm:prSet/>
      <dgm:spPr/>
      <dgm:t>
        <a:bodyPr/>
        <a:lstStyle/>
        <a:p>
          <a:endParaRPr lang="en-US"/>
        </a:p>
      </dgm:t>
    </dgm:pt>
    <dgm:pt modelId="{C5BFE59B-BFDD-407B-8E03-6F2E07741D4E}" type="sibTrans" cxnId="{EB4D02CA-FCCF-4A19-B49F-4909A10FB2F9}">
      <dgm:prSet/>
      <dgm:spPr/>
      <dgm:t>
        <a:bodyPr/>
        <a:lstStyle/>
        <a:p>
          <a:endParaRPr lang="en-US"/>
        </a:p>
      </dgm:t>
    </dgm:pt>
    <dgm:pt modelId="{246C9425-2CEE-495E-ABBE-83C8CE820334}">
      <dgm:prSet phldrT="[Text]"/>
      <dgm:spPr/>
      <dgm:t>
        <a:bodyPr/>
        <a:lstStyle/>
        <a:p>
          <a:r>
            <a:rPr lang="en-US" dirty="0"/>
            <a:t>Planning for initial 1 on 1 meeting with mentor</a:t>
          </a:r>
        </a:p>
      </dgm:t>
    </dgm:pt>
    <dgm:pt modelId="{6137C0BF-C6BA-4A76-B510-F3FFF5FCC395}" type="parTrans" cxnId="{A0419A1B-C4DB-4BF4-9DF0-25A410B979B3}">
      <dgm:prSet/>
      <dgm:spPr/>
      <dgm:t>
        <a:bodyPr/>
        <a:lstStyle/>
        <a:p>
          <a:endParaRPr lang="en-US"/>
        </a:p>
      </dgm:t>
    </dgm:pt>
    <dgm:pt modelId="{A97FCD45-884A-4E5C-A806-541D3D7F6900}" type="sibTrans" cxnId="{A0419A1B-C4DB-4BF4-9DF0-25A410B979B3}">
      <dgm:prSet/>
      <dgm:spPr/>
      <dgm:t>
        <a:bodyPr/>
        <a:lstStyle/>
        <a:p>
          <a:endParaRPr lang="en-US"/>
        </a:p>
      </dgm:t>
    </dgm:pt>
    <dgm:pt modelId="{1BF28C44-90D4-4B59-9632-EE78BC5C1DF1}">
      <dgm:prSet phldrT="[Text]"/>
      <dgm:spPr/>
      <dgm:t>
        <a:bodyPr/>
        <a:lstStyle/>
        <a:p>
          <a:r>
            <a:rPr lang="en-US" dirty="0"/>
            <a:t>Discuss what success will look like (how will we measure progress / course correction opportunities)</a:t>
          </a:r>
        </a:p>
      </dgm:t>
    </dgm:pt>
    <dgm:pt modelId="{92C1479F-41DF-4989-91D8-C4BD4E0243CD}" type="parTrans" cxnId="{02553CB7-60A9-4801-ABFA-140599BD6BB7}">
      <dgm:prSet/>
      <dgm:spPr/>
      <dgm:t>
        <a:bodyPr/>
        <a:lstStyle/>
        <a:p>
          <a:endParaRPr lang="en-US"/>
        </a:p>
      </dgm:t>
    </dgm:pt>
    <dgm:pt modelId="{64473D13-F121-4B62-9144-27075DC1E09A}" type="sibTrans" cxnId="{02553CB7-60A9-4801-ABFA-140599BD6BB7}">
      <dgm:prSet/>
      <dgm:spPr/>
      <dgm:t>
        <a:bodyPr/>
        <a:lstStyle/>
        <a:p>
          <a:endParaRPr lang="en-US"/>
        </a:p>
      </dgm:t>
    </dgm:pt>
    <dgm:pt modelId="{D61D7AC6-1EFA-47E7-863A-20B0CC731A3E}">
      <dgm:prSet phldrT="[Text]"/>
      <dgm:spPr/>
      <dgm:t>
        <a:bodyPr/>
        <a:lstStyle/>
        <a:p>
          <a:r>
            <a:rPr lang="en-US" dirty="0"/>
            <a:t>Brief overview of Mentor workshop</a:t>
          </a:r>
        </a:p>
      </dgm:t>
    </dgm:pt>
    <dgm:pt modelId="{F9450462-2C14-48E6-A6C8-7C23BFF13BF5}" type="parTrans" cxnId="{45D10EC3-68E6-4A0E-BE86-A9266E414AE2}">
      <dgm:prSet/>
      <dgm:spPr/>
      <dgm:t>
        <a:bodyPr/>
        <a:lstStyle/>
        <a:p>
          <a:endParaRPr lang="en-US"/>
        </a:p>
      </dgm:t>
    </dgm:pt>
    <dgm:pt modelId="{9CDCE42D-0437-43E2-98C6-B1D36797A863}" type="sibTrans" cxnId="{45D10EC3-68E6-4A0E-BE86-A9266E414AE2}">
      <dgm:prSet/>
      <dgm:spPr/>
      <dgm:t>
        <a:bodyPr/>
        <a:lstStyle/>
        <a:p>
          <a:endParaRPr lang="en-US"/>
        </a:p>
      </dgm:t>
    </dgm:pt>
    <dgm:pt modelId="{15620F3A-CC4E-4857-9592-4DA8F7ECA56E}">
      <dgm:prSet phldrT="[Text]"/>
      <dgm:spPr/>
      <dgm:t>
        <a:bodyPr/>
        <a:lstStyle/>
        <a:p>
          <a:r>
            <a:rPr lang="en-US" dirty="0"/>
            <a:t>Developmental functions of an HPN (Career and Psychosocial) – mapping your network</a:t>
          </a:r>
        </a:p>
      </dgm:t>
    </dgm:pt>
    <dgm:pt modelId="{1F8CA33E-E51C-4295-B5A6-E98448BE9E33}" type="parTrans" cxnId="{D8E026D2-D4E9-4614-9424-DBAFB01A904A}">
      <dgm:prSet/>
      <dgm:spPr/>
      <dgm:t>
        <a:bodyPr/>
        <a:lstStyle/>
        <a:p>
          <a:endParaRPr lang="en-US"/>
        </a:p>
      </dgm:t>
    </dgm:pt>
    <dgm:pt modelId="{B2907888-616B-4792-9B9A-F77523E852F6}" type="sibTrans" cxnId="{D8E026D2-D4E9-4614-9424-DBAFB01A904A}">
      <dgm:prSet/>
      <dgm:spPr/>
      <dgm:t>
        <a:bodyPr/>
        <a:lstStyle/>
        <a:p>
          <a:endParaRPr lang="en-US"/>
        </a:p>
      </dgm:t>
    </dgm:pt>
    <dgm:pt modelId="{8B03EBF3-CF01-4258-8ADC-3C5CB1721498}">
      <dgm:prSet phldrT="[Text]"/>
      <dgm:spPr/>
      <dgm:t>
        <a:bodyPr/>
        <a:lstStyle/>
        <a:p>
          <a:r>
            <a:rPr lang="en-US" dirty="0"/>
            <a:t>Action steps towards building a HPN – Diagnosis, Alignment and Maintenance</a:t>
          </a:r>
        </a:p>
      </dgm:t>
    </dgm:pt>
    <dgm:pt modelId="{E2AA264C-DAE7-4638-8BAB-A89048483FBA}" type="parTrans" cxnId="{4D54CC3E-4EE4-4DEB-A4BF-382DF6F2EF34}">
      <dgm:prSet/>
      <dgm:spPr/>
      <dgm:t>
        <a:bodyPr/>
        <a:lstStyle/>
        <a:p>
          <a:endParaRPr lang="en-US"/>
        </a:p>
      </dgm:t>
    </dgm:pt>
    <dgm:pt modelId="{C85A088A-003B-4F09-86F8-BD0E2E305739}" type="sibTrans" cxnId="{4D54CC3E-4EE4-4DEB-A4BF-382DF6F2EF34}">
      <dgm:prSet/>
      <dgm:spPr/>
      <dgm:t>
        <a:bodyPr/>
        <a:lstStyle/>
        <a:p>
          <a:endParaRPr lang="en-US"/>
        </a:p>
      </dgm:t>
    </dgm:pt>
    <dgm:pt modelId="{89537B23-A574-4CFB-8A51-355FD60A29DD}">
      <dgm:prSet phldrT="[Text]"/>
      <dgm:spPr/>
      <dgm:t>
        <a:bodyPr/>
        <a:lstStyle/>
        <a:p>
          <a:r>
            <a:rPr lang="en-US" dirty="0"/>
            <a:t>Characteristics of a HPN (Breadth, Depth and Leverage)</a:t>
          </a:r>
        </a:p>
      </dgm:t>
    </dgm:pt>
    <dgm:pt modelId="{7AA04C99-3681-4B98-9523-CE6AEF4A5B66}" type="parTrans" cxnId="{2F29AB66-E3B2-4DC5-B7F1-D86DDD7B710F}">
      <dgm:prSet/>
      <dgm:spPr/>
      <dgm:t>
        <a:bodyPr/>
        <a:lstStyle/>
        <a:p>
          <a:endParaRPr lang="en-US"/>
        </a:p>
      </dgm:t>
    </dgm:pt>
    <dgm:pt modelId="{2CC52654-C0DF-40FF-A0D3-246DCC38E4EA}" type="sibTrans" cxnId="{2F29AB66-E3B2-4DC5-B7F1-D86DDD7B710F}">
      <dgm:prSet/>
      <dgm:spPr/>
      <dgm:t>
        <a:bodyPr/>
        <a:lstStyle/>
        <a:p>
          <a:endParaRPr lang="en-US"/>
        </a:p>
      </dgm:t>
    </dgm:pt>
    <dgm:pt modelId="{9207C7CA-57A8-4934-AE7B-92A02F7869CF}">
      <dgm:prSet phldrT="[Text]"/>
      <dgm:spPr/>
      <dgm:t>
        <a:bodyPr/>
        <a:lstStyle/>
        <a:p>
          <a:r>
            <a:rPr lang="en-US" dirty="0"/>
            <a:t>Must Dos for building a HPN / action plan development</a:t>
          </a:r>
        </a:p>
      </dgm:t>
    </dgm:pt>
    <dgm:pt modelId="{8E6D5122-2FC3-49DF-8A89-278AD3CA1556}" type="parTrans" cxnId="{D19C4E07-B3D1-4845-B2EB-446927D2FC7B}">
      <dgm:prSet/>
      <dgm:spPr/>
      <dgm:t>
        <a:bodyPr/>
        <a:lstStyle/>
        <a:p>
          <a:endParaRPr lang="en-US"/>
        </a:p>
      </dgm:t>
    </dgm:pt>
    <dgm:pt modelId="{1A35ADBF-591F-46EB-A96F-B36B5FF16906}" type="sibTrans" cxnId="{D19C4E07-B3D1-4845-B2EB-446927D2FC7B}">
      <dgm:prSet/>
      <dgm:spPr/>
      <dgm:t>
        <a:bodyPr/>
        <a:lstStyle/>
        <a:p>
          <a:endParaRPr lang="en-US"/>
        </a:p>
      </dgm:t>
    </dgm:pt>
    <dgm:pt modelId="{2B118446-1AAD-4037-A6E5-0C4B35641980}" type="pres">
      <dgm:prSet presAssocID="{6E3FD37E-B2FF-440C-B53B-77AE51627EC2}" presName="Name0" presStyleCnt="0">
        <dgm:presLayoutVars>
          <dgm:dir/>
          <dgm:animLvl val="lvl"/>
          <dgm:resizeHandles val="exact"/>
        </dgm:presLayoutVars>
      </dgm:prSet>
      <dgm:spPr/>
    </dgm:pt>
    <dgm:pt modelId="{50D3137B-D7A6-4C41-BED4-DA887065BC77}" type="pres">
      <dgm:prSet presAssocID="{D91CC855-5583-4D3C-80EE-38FD78BB90D2}" presName="vertFlow" presStyleCnt="0"/>
      <dgm:spPr/>
    </dgm:pt>
    <dgm:pt modelId="{465AA74F-79C4-460C-AC02-496B0B9A2787}" type="pres">
      <dgm:prSet presAssocID="{D91CC855-5583-4D3C-80EE-38FD78BB90D2}" presName="header" presStyleLbl="node1" presStyleIdx="0" presStyleCnt="3"/>
      <dgm:spPr/>
    </dgm:pt>
    <dgm:pt modelId="{946127A3-41F4-4F3A-AEC1-169AB9602B76}" type="pres">
      <dgm:prSet presAssocID="{2CF4FF9E-CF0C-419B-8FFA-776FE280900D}" presName="parTrans" presStyleLbl="sibTrans2D1" presStyleIdx="0" presStyleCnt="15"/>
      <dgm:spPr/>
    </dgm:pt>
    <dgm:pt modelId="{19DBEACF-744E-4D3B-B7BE-91F094BBEEA9}" type="pres">
      <dgm:prSet presAssocID="{B81E2DAB-E5AF-43D5-BBCD-9F6C8BDD3600}" presName="child" presStyleLbl="alignAccFollowNode1" presStyleIdx="0" presStyleCnt="15">
        <dgm:presLayoutVars>
          <dgm:chMax val="0"/>
          <dgm:bulletEnabled val="1"/>
        </dgm:presLayoutVars>
      </dgm:prSet>
      <dgm:spPr/>
    </dgm:pt>
    <dgm:pt modelId="{50D36EB9-1FC8-4C97-9B6C-8DF46E0B35E0}" type="pres">
      <dgm:prSet presAssocID="{6238B979-41CB-48A5-8732-2E221377FA17}" presName="sibTrans" presStyleLbl="sibTrans2D1" presStyleIdx="1" presStyleCnt="15"/>
      <dgm:spPr/>
    </dgm:pt>
    <dgm:pt modelId="{8AD5AA58-B4DC-46F3-BC9A-AD2373AEC84D}" type="pres">
      <dgm:prSet presAssocID="{64020588-9C97-4967-B4A7-B7BC7D671285}" presName="child" presStyleLbl="alignAccFollowNode1" presStyleIdx="1" presStyleCnt="15">
        <dgm:presLayoutVars>
          <dgm:chMax val="0"/>
          <dgm:bulletEnabled val="1"/>
        </dgm:presLayoutVars>
      </dgm:prSet>
      <dgm:spPr/>
    </dgm:pt>
    <dgm:pt modelId="{91BF8E90-630D-4681-AADB-464091023973}" type="pres">
      <dgm:prSet presAssocID="{BAA81F53-FA67-4B22-BD52-5618D84DAC4F}" presName="sibTrans" presStyleLbl="sibTrans2D1" presStyleIdx="2" presStyleCnt="15"/>
      <dgm:spPr/>
    </dgm:pt>
    <dgm:pt modelId="{A7DFB98B-1758-4EE3-9E79-FA7221F5FB3A}" type="pres">
      <dgm:prSet presAssocID="{3D2EDC5E-1FA4-41B9-8901-8889A3F6CD41}" presName="child" presStyleLbl="alignAccFollowNode1" presStyleIdx="2" presStyleCnt="15">
        <dgm:presLayoutVars>
          <dgm:chMax val="0"/>
          <dgm:bulletEnabled val="1"/>
        </dgm:presLayoutVars>
      </dgm:prSet>
      <dgm:spPr/>
    </dgm:pt>
    <dgm:pt modelId="{0D8B502E-1B94-4144-A025-0ACA5977348B}" type="pres">
      <dgm:prSet presAssocID="{2EBE20C6-AD59-43D6-BA86-05ABB2DBDDEE}" presName="sibTrans" presStyleLbl="sibTrans2D1" presStyleIdx="3" presStyleCnt="15"/>
      <dgm:spPr/>
    </dgm:pt>
    <dgm:pt modelId="{1A90B2C3-368D-48F3-A9A8-2D6940379053}" type="pres">
      <dgm:prSet presAssocID="{E83317D5-5788-47D5-B929-07AD1E798AF5}" presName="child" presStyleLbl="alignAccFollowNode1" presStyleIdx="3" presStyleCnt="15">
        <dgm:presLayoutVars>
          <dgm:chMax val="0"/>
          <dgm:bulletEnabled val="1"/>
        </dgm:presLayoutVars>
      </dgm:prSet>
      <dgm:spPr/>
    </dgm:pt>
    <dgm:pt modelId="{DFA5915F-390A-4FB4-924A-84AF5C2A45B5}" type="pres">
      <dgm:prSet presAssocID="{251DC88B-693A-4DE2-AEF8-EF7D6879BB5A}" presName="sibTrans" presStyleLbl="sibTrans2D1" presStyleIdx="4" presStyleCnt="15"/>
      <dgm:spPr/>
    </dgm:pt>
    <dgm:pt modelId="{32C6D1E2-A314-41F1-A2AA-DC6825A91E7D}" type="pres">
      <dgm:prSet presAssocID="{7BCEFF41-C384-4804-AACF-C528B4A1E8C0}" presName="child" presStyleLbl="alignAccFollowNode1" presStyleIdx="4" presStyleCnt="15">
        <dgm:presLayoutVars>
          <dgm:chMax val="0"/>
          <dgm:bulletEnabled val="1"/>
        </dgm:presLayoutVars>
      </dgm:prSet>
      <dgm:spPr/>
    </dgm:pt>
    <dgm:pt modelId="{E8ABD75E-AF8B-4299-A52F-A7C651B1C2F1}" type="pres">
      <dgm:prSet presAssocID="{D91CC855-5583-4D3C-80EE-38FD78BB90D2}" presName="hSp" presStyleCnt="0"/>
      <dgm:spPr/>
    </dgm:pt>
    <dgm:pt modelId="{0F359049-1E45-46B3-AF05-4C3D1D098B03}" type="pres">
      <dgm:prSet presAssocID="{81CCEBD6-A56A-4FBE-8332-59DCFF845C79}" presName="vertFlow" presStyleCnt="0"/>
      <dgm:spPr/>
    </dgm:pt>
    <dgm:pt modelId="{D2E3E6DB-2A66-4F76-A614-64878320ECCF}" type="pres">
      <dgm:prSet presAssocID="{81CCEBD6-A56A-4FBE-8332-59DCFF845C79}" presName="header" presStyleLbl="node1" presStyleIdx="1" presStyleCnt="3"/>
      <dgm:spPr/>
    </dgm:pt>
    <dgm:pt modelId="{22C227CD-9A5F-4A0D-9630-47FF580BA599}" type="pres">
      <dgm:prSet presAssocID="{B063F0DF-DA5A-4BF6-9C44-B662F30A40B4}" presName="parTrans" presStyleLbl="sibTrans2D1" presStyleIdx="5" presStyleCnt="15"/>
      <dgm:spPr/>
    </dgm:pt>
    <dgm:pt modelId="{A07172B2-B36B-4F1C-BE05-F67619E100FE}" type="pres">
      <dgm:prSet presAssocID="{438BECA0-AAAE-4141-A9A7-FF8A320A38D4}" presName="child" presStyleLbl="alignAccFollowNode1" presStyleIdx="5" presStyleCnt="15">
        <dgm:presLayoutVars>
          <dgm:chMax val="0"/>
          <dgm:bulletEnabled val="1"/>
        </dgm:presLayoutVars>
      </dgm:prSet>
      <dgm:spPr/>
    </dgm:pt>
    <dgm:pt modelId="{2D403359-8C98-4512-B4FF-2CA6D04DB51E}" type="pres">
      <dgm:prSet presAssocID="{DB24AF74-DC8D-44D0-9F5F-A3A313C4BEA7}" presName="sibTrans" presStyleLbl="sibTrans2D1" presStyleIdx="6" presStyleCnt="15"/>
      <dgm:spPr/>
    </dgm:pt>
    <dgm:pt modelId="{7B151029-444C-47BD-972A-8349F975D141}" type="pres">
      <dgm:prSet presAssocID="{C82881C8-F49C-4F02-ACBE-9647F1468917}" presName="child" presStyleLbl="alignAccFollowNode1" presStyleIdx="6" presStyleCnt="15">
        <dgm:presLayoutVars>
          <dgm:chMax val="0"/>
          <dgm:bulletEnabled val="1"/>
        </dgm:presLayoutVars>
      </dgm:prSet>
      <dgm:spPr/>
    </dgm:pt>
    <dgm:pt modelId="{026AB576-9E77-49BD-B656-D0921B93DB00}" type="pres">
      <dgm:prSet presAssocID="{5371F496-9D23-45B1-820F-91EB8B45AB31}" presName="sibTrans" presStyleLbl="sibTrans2D1" presStyleIdx="7" presStyleCnt="15"/>
      <dgm:spPr/>
    </dgm:pt>
    <dgm:pt modelId="{D3C97A7A-FB98-4AA0-81BA-87F03A752C9C}" type="pres">
      <dgm:prSet presAssocID="{D61D7AC6-1EFA-47E7-863A-20B0CC731A3E}" presName="child" presStyleLbl="alignAccFollowNode1" presStyleIdx="7" presStyleCnt="15">
        <dgm:presLayoutVars>
          <dgm:chMax val="0"/>
          <dgm:bulletEnabled val="1"/>
        </dgm:presLayoutVars>
      </dgm:prSet>
      <dgm:spPr/>
    </dgm:pt>
    <dgm:pt modelId="{BAA485E8-CBA0-4176-A752-8356728DDACD}" type="pres">
      <dgm:prSet presAssocID="{9CDCE42D-0437-43E2-98C6-B1D36797A863}" presName="sibTrans" presStyleLbl="sibTrans2D1" presStyleIdx="8" presStyleCnt="15"/>
      <dgm:spPr/>
    </dgm:pt>
    <dgm:pt modelId="{FDDEA494-5CC3-48BD-8AFE-CDE46E3347BD}" type="pres">
      <dgm:prSet presAssocID="{246C9425-2CEE-495E-ABBE-83C8CE820334}" presName="child" presStyleLbl="alignAccFollowNode1" presStyleIdx="8" presStyleCnt="15">
        <dgm:presLayoutVars>
          <dgm:chMax val="0"/>
          <dgm:bulletEnabled val="1"/>
        </dgm:presLayoutVars>
      </dgm:prSet>
      <dgm:spPr/>
    </dgm:pt>
    <dgm:pt modelId="{B978CF68-CC58-4108-A757-144FBBF4B284}" type="pres">
      <dgm:prSet presAssocID="{A97FCD45-884A-4E5C-A806-541D3D7F6900}" presName="sibTrans" presStyleLbl="sibTrans2D1" presStyleIdx="9" presStyleCnt="15"/>
      <dgm:spPr/>
    </dgm:pt>
    <dgm:pt modelId="{CDD98BD4-50AD-45FA-A9F0-3B307D7A0712}" type="pres">
      <dgm:prSet presAssocID="{1BF28C44-90D4-4B59-9632-EE78BC5C1DF1}" presName="child" presStyleLbl="alignAccFollowNode1" presStyleIdx="9" presStyleCnt="15">
        <dgm:presLayoutVars>
          <dgm:chMax val="0"/>
          <dgm:bulletEnabled val="1"/>
        </dgm:presLayoutVars>
      </dgm:prSet>
      <dgm:spPr/>
    </dgm:pt>
    <dgm:pt modelId="{FC1392A1-FF6C-4310-9F24-198D208C1DC5}" type="pres">
      <dgm:prSet presAssocID="{81CCEBD6-A56A-4FBE-8332-59DCFF845C79}" presName="hSp" presStyleCnt="0"/>
      <dgm:spPr/>
    </dgm:pt>
    <dgm:pt modelId="{47488B63-75A1-4596-8F68-6EBD6122633C}" type="pres">
      <dgm:prSet presAssocID="{754FC88C-DDA6-4170-945F-74384B091288}" presName="vertFlow" presStyleCnt="0"/>
      <dgm:spPr/>
    </dgm:pt>
    <dgm:pt modelId="{5E244985-DCA4-42DF-849C-2D998A2F6A90}" type="pres">
      <dgm:prSet presAssocID="{754FC88C-DDA6-4170-945F-74384B091288}" presName="header" presStyleLbl="node1" presStyleIdx="2" presStyleCnt="3"/>
      <dgm:spPr/>
    </dgm:pt>
    <dgm:pt modelId="{0D6AF366-9018-453A-9C55-E2ABFEF43075}" type="pres">
      <dgm:prSet presAssocID="{FAEE3D2A-56DD-45FE-A9F1-634F7AE98AF9}" presName="parTrans" presStyleLbl="sibTrans2D1" presStyleIdx="10" presStyleCnt="15"/>
      <dgm:spPr/>
    </dgm:pt>
    <dgm:pt modelId="{806A6B58-5D75-4F9A-B8B8-9C97E6A0145B}" type="pres">
      <dgm:prSet presAssocID="{4041F5B3-AC60-4DFB-86F3-EB3EAA579738}" presName="child" presStyleLbl="alignAccFollowNode1" presStyleIdx="10" presStyleCnt="15">
        <dgm:presLayoutVars>
          <dgm:chMax val="0"/>
          <dgm:bulletEnabled val="1"/>
        </dgm:presLayoutVars>
      </dgm:prSet>
      <dgm:spPr/>
    </dgm:pt>
    <dgm:pt modelId="{53C4BF71-67B5-4504-95B6-2B5B9149A2F3}" type="pres">
      <dgm:prSet presAssocID="{CFCC0112-0DE0-491D-8E6A-AACF2821709A}" presName="sibTrans" presStyleLbl="sibTrans2D1" presStyleIdx="11" presStyleCnt="15"/>
      <dgm:spPr/>
    </dgm:pt>
    <dgm:pt modelId="{79EEC1CF-6D0A-4181-A0DB-8FFFFF8141EB}" type="pres">
      <dgm:prSet presAssocID="{15620F3A-CC4E-4857-9592-4DA8F7ECA56E}" presName="child" presStyleLbl="alignAccFollowNode1" presStyleIdx="11" presStyleCnt="15">
        <dgm:presLayoutVars>
          <dgm:chMax val="0"/>
          <dgm:bulletEnabled val="1"/>
        </dgm:presLayoutVars>
      </dgm:prSet>
      <dgm:spPr/>
    </dgm:pt>
    <dgm:pt modelId="{B10429D5-6267-4AE5-921E-F479AD0302B0}" type="pres">
      <dgm:prSet presAssocID="{B2907888-616B-4792-9B9A-F77523E852F6}" presName="sibTrans" presStyleLbl="sibTrans2D1" presStyleIdx="12" presStyleCnt="15"/>
      <dgm:spPr/>
    </dgm:pt>
    <dgm:pt modelId="{CD788E57-0140-4264-82E8-1F2236D32B3E}" type="pres">
      <dgm:prSet presAssocID="{89537B23-A574-4CFB-8A51-355FD60A29DD}" presName="child" presStyleLbl="alignAccFollowNode1" presStyleIdx="12" presStyleCnt="15">
        <dgm:presLayoutVars>
          <dgm:chMax val="0"/>
          <dgm:bulletEnabled val="1"/>
        </dgm:presLayoutVars>
      </dgm:prSet>
      <dgm:spPr/>
    </dgm:pt>
    <dgm:pt modelId="{DB635899-A1FA-4BFC-9BBC-583FB9B72535}" type="pres">
      <dgm:prSet presAssocID="{2CC52654-C0DF-40FF-A0D3-246DCC38E4EA}" presName="sibTrans" presStyleLbl="sibTrans2D1" presStyleIdx="13" presStyleCnt="15"/>
      <dgm:spPr/>
    </dgm:pt>
    <dgm:pt modelId="{7564C3C8-E641-4826-85AF-1E3D2380E7F3}" type="pres">
      <dgm:prSet presAssocID="{8B03EBF3-CF01-4258-8ADC-3C5CB1721498}" presName="child" presStyleLbl="alignAccFollowNode1" presStyleIdx="13" presStyleCnt="15">
        <dgm:presLayoutVars>
          <dgm:chMax val="0"/>
          <dgm:bulletEnabled val="1"/>
        </dgm:presLayoutVars>
      </dgm:prSet>
      <dgm:spPr/>
    </dgm:pt>
    <dgm:pt modelId="{0A152F29-F2DE-489B-A31A-3488A8787866}" type="pres">
      <dgm:prSet presAssocID="{C85A088A-003B-4F09-86F8-BD0E2E305739}" presName="sibTrans" presStyleLbl="sibTrans2D1" presStyleIdx="14" presStyleCnt="15"/>
      <dgm:spPr/>
    </dgm:pt>
    <dgm:pt modelId="{BE2E8181-BB9A-4A77-AC21-3A96B96FF858}" type="pres">
      <dgm:prSet presAssocID="{9207C7CA-57A8-4934-AE7B-92A02F7869CF}" presName="child" presStyleLbl="alignAccFollowNode1" presStyleIdx="14" presStyleCnt="15">
        <dgm:presLayoutVars>
          <dgm:chMax val="0"/>
          <dgm:bulletEnabled val="1"/>
        </dgm:presLayoutVars>
      </dgm:prSet>
      <dgm:spPr/>
    </dgm:pt>
  </dgm:ptLst>
  <dgm:cxnLst>
    <dgm:cxn modelId="{D19C4E07-B3D1-4845-B2EB-446927D2FC7B}" srcId="{754FC88C-DDA6-4170-945F-74384B091288}" destId="{9207C7CA-57A8-4934-AE7B-92A02F7869CF}" srcOrd="4" destOrd="0" parTransId="{8E6D5122-2FC3-49DF-8A89-278AD3CA1556}" sibTransId="{1A35ADBF-591F-46EB-A96F-B36B5FF16906}"/>
    <dgm:cxn modelId="{C0F33915-489A-4107-B24B-F590BBA08484}" type="presOf" srcId="{6E3FD37E-B2FF-440C-B53B-77AE51627EC2}" destId="{2B118446-1AAD-4037-A6E5-0C4B35641980}" srcOrd="0" destOrd="0" presId="urn:microsoft.com/office/officeart/2005/8/layout/lProcess1"/>
    <dgm:cxn modelId="{A0419A1B-C4DB-4BF4-9DF0-25A410B979B3}" srcId="{81CCEBD6-A56A-4FBE-8332-59DCFF845C79}" destId="{246C9425-2CEE-495E-ABBE-83C8CE820334}" srcOrd="3" destOrd="0" parTransId="{6137C0BF-C6BA-4A76-B510-F3FFF5FCC395}" sibTransId="{A97FCD45-884A-4E5C-A806-541D3D7F6900}"/>
    <dgm:cxn modelId="{6F162E2F-460C-4D81-8DEF-5789F14509BD}" type="presOf" srcId="{DB24AF74-DC8D-44D0-9F5F-A3A313C4BEA7}" destId="{2D403359-8C98-4512-B4FF-2CA6D04DB51E}" srcOrd="0" destOrd="0" presId="urn:microsoft.com/office/officeart/2005/8/layout/lProcess1"/>
    <dgm:cxn modelId="{E797AA2F-F9F1-4EA0-AE9B-064E69DD4B0E}" type="presOf" srcId="{B81E2DAB-E5AF-43D5-BBCD-9F6C8BDD3600}" destId="{19DBEACF-744E-4D3B-B7BE-91F094BBEEA9}" srcOrd="0" destOrd="0" presId="urn:microsoft.com/office/officeart/2005/8/layout/lProcess1"/>
    <dgm:cxn modelId="{3E542D32-517C-4271-B4C6-AC61A2F05B7C}" srcId="{D91CC855-5583-4D3C-80EE-38FD78BB90D2}" destId="{3D2EDC5E-1FA4-41B9-8901-8889A3F6CD41}" srcOrd="2" destOrd="0" parTransId="{F380BECB-0879-4AF2-A544-A120049F5B23}" sibTransId="{2EBE20C6-AD59-43D6-BA86-05ABB2DBDDEE}"/>
    <dgm:cxn modelId="{70104C38-C7C7-467C-ABFA-41A1A476C80F}" srcId="{D91CC855-5583-4D3C-80EE-38FD78BB90D2}" destId="{B81E2DAB-E5AF-43D5-BBCD-9F6C8BDD3600}" srcOrd="0" destOrd="0" parTransId="{2CF4FF9E-CF0C-419B-8FFA-776FE280900D}" sibTransId="{6238B979-41CB-48A5-8732-2E221377FA17}"/>
    <dgm:cxn modelId="{D427123C-489C-4E78-B67C-435E261528F6}" type="presOf" srcId="{BAA81F53-FA67-4B22-BD52-5618D84DAC4F}" destId="{91BF8E90-630D-4681-AADB-464091023973}" srcOrd="0" destOrd="0" presId="urn:microsoft.com/office/officeart/2005/8/layout/lProcess1"/>
    <dgm:cxn modelId="{4D54CC3E-4EE4-4DEB-A4BF-382DF6F2EF34}" srcId="{754FC88C-DDA6-4170-945F-74384B091288}" destId="{8B03EBF3-CF01-4258-8ADC-3C5CB1721498}" srcOrd="3" destOrd="0" parTransId="{E2AA264C-DAE7-4638-8BAB-A89048483FBA}" sibTransId="{C85A088A-003B-4F09-86F8-BD0E2E305739}"/>
    <dgm:cxn modelId="{795C8B40-43A1-42D6-86D6-858FE9E5BF6E}" type="presOf" srcId="{D61D7AC6-1EFA-47E7-863A-20B0CC731A3E}" destId="{D3C97A7A-FB98-4AA0-81BA-87F03A752C9C}" srcOrd="0" destOrd="0" presId="urn:microsoft.com/office/officeart/2005/8/layout/lProcess1"/>
    <dgm:cxn modelId="{2F29AB66-E3B2-4DC5-B7F1-D86DDD7B710F}" srcId="{754FC88C-DDA6-4170-945F-74384B091288}" destId="{89537B23-A574-4CFB-8A51-355FD60A29DD}" srcOrd="2" destOrd="0" parTransId="{7AA04C99-3681-4B98-9523-CE6AEF4A5B66}" sibTransId="{2CC52654-C0DF-40FF-A0D3-246DCC38E4EA}"/>
    <dgm:cxn modelId="{7596F86D-1B70-4EB2-8A7E-60F09CE9F2F7}" type="presOf" srcId="{2CC52654-C0DF-40FF-A0D3-246DCC38E4EA}" destId="{DB635899-A1FA-4BFC-9BBC-583FB9B72535}" srcOrd="0" destOrd="0" presId="urn:microsoft.com/office/officeart/2005/8/layout/lProcess1"/>
    <dgm:cxn modelId="{1CC3876E-D189-46E2-AF4F-3E26EDFFDC69}" type="presOf" srcId="{64020588-9C97-4967-B4A7-B7BC7D671285}" destId="{8AD5AA58-B4DC-46F3-BC9A-AD2373AEC84D}" srcOrd="0" destOrd="0" presId="urn:microsoft.com/office/officeart/2005/8/layout/lProcess1"/>
    <dgm:cxn modelId="{4B4D5971-5D17-444A-AC62-F989C41CB7E7}" type="presOf" srcId="{C82881C8-F49C-4F02-ACBE-9647F1468917}" destId="{7B151029-444C-47BD-972A-8349F975D141}" srcOrd="0" destOrd="0" presId="urn:microsoft.com/office/officeart/2005/8/layout/lProcess1"/>
    <dgm:cxn modelId="{A6C19551-CEE2-49AB-8244-895FC28524E4}" srcId="{6E3FD37E-B2FF-440C-B53B-77AE51627EC2}" destId="{D91CC855-5583-4D3C-80EE-38FD78BB90D2}" srcOrd="0" destOrd="0" parTransId="{4533F4E2-3006-4777-8178-517236B9E3D5}" sibTransId="{F83DBFD4-3548-4157-9FD0-45D8BDD56343}"/>
    <dgm:cxn modelId="{BC30B751-72E6-425D-A497-5498F44FD177}" type="presOf" srcId="{9207C7CA-57A8-4934-AE7B-92A02F7869CF}" destId="{BE2E8181-BB9A-4A77-AC21-3A96B96FF858}" srcOrd="0" destOrd="0" presId="urn:microsoft.com/office/officeart/2005/8/layout/lProcess1"/>
    <dgm:cxn modelId="{B9693272-520C-4CF4-9212-32B4AC2B490D}" type="presOf" srcId="{B063F0DF-DA5A-4BF6-9C44-B662F30A40B4}" destId="{22C227CD-9A5F-4A0D-9630-47FF580BA599}" srcOrd="0" destOrd="0" presId="urn:microsoft.com/office/officeart/2005/8/layout/lProcess1"/>
    <dgm:cxn modelId="{F4C64652-5EE9-41B0-B429-469AF855CA49}" type="presOf" srcId="{81CCEBD6-A56A-4FBE-8332-59DCFF845C79}" destId="{D2E3E6DB-2A66-4F76-A614-64878320ECCF}" srcOrd="0" destOrd="0" presId="urn:microsoft.com/office/officeart/2005/8/layout/lProcess1"/>
    <dgm:cxn modelId="{710EDB58-B28C-41C7-8C7D-21C9361BC9A3}" srcId="{81CCEBD6-A56A-4FBE-8332-59DCFF845C79}" destId="{438BECA0-AAAE-4141-A9A7-FF8A320A38D4}" srcOrd="0" destOrd="0" parTransId="{B063F0DF-DA5A-4BF6-9C44-B662F30A40B4}" sibTransId="{DB24AF74-DC8D-44D0-9F5F-A3A313C4BEA7}"/>
    <dgm:cxn modelId="{A89A0659-3B6F-47B4-84BF-839655EBE673}" srcId="{754FC88C-DDA6-4170-945F-74384B091288}" destId="{4041F5B3-AC60-4DFB-86F3-EB3EAA579738}" srcOrd="0" destOrd="0" parTransId="{FAEE3D2A-56DD-45FE-A9F1-634F7AE98AF9}" sibTransId="{CFCC0112-0DE0-491D-8E6A-AACF2821709A}"/>
    <dgm:cxn modelId="{C9BF1159-856C-4114-B861-57358175ADBA}" type="presOf" srcId="{B2907888-616B-4792-9B9A-F77523E852F6}" destId="{B10429D5-6267-4AE5-921E-F479AD0302B0}" srcOrd="0" destOrd="0" presId="urn:microsoft.com/office/officeart/2005/8/layout/lProcess1"/>
    <dgm:cxn modelId="{BFFFED92-2DA0-409F-B3E3-D84483C75776}" srcId="{D91CC855-5583-4D3C-80EE-38FD78BB90D2}" destId="{E83317D5-5788-47D5-B929-07AD1E798AF5}" srcOrd="3" destOrd="0" parTransId="{B84C6F59-B466-47FF-AC38-773128C59E51}" sibTransId="{251DC88B-693A-4DE2-AEF8-EF7D6879BB5A}"/>
    <dgm:cxn modelId="{9AF99294-A231-4666-A360-8E54F4FFDE99}" type="presOf" srcId="{5371F496-9D23-45B1-820F-91EB8B45AB31}" destId="{026AB576-9E77-49BD-B656-D0921B93DB00}" srcOrd="0" destOrd="0" presId="urn:microsoft.com/office/officeart/2005/8/layout/lProcess1"/>
    <dgm:cxn modelId="{B6DAA294-2DD1-4E74-A4F1-CBFA777D0747}" type="presOf" srcId="{754FC88C-DDA6-4170-945F-74384B091288}" destId="{5E244985-DCA4-42DF-849C-2D998A2F6A90}" srcOrd="0" destOrd="0" presId="urn:microsoft.com/office/officeart/2005/8/layout/lProcess1"/>
    <dgm:cxn modelId="{7F3FDC96-C88B-4CEC-8E5F-4DEA0ADB72DB}" type="presOf" srcId="{FAEE3D2A-56DD-45FE-A9F1-634F7AE98AF9}" destId="{0D6AF366-9018-453A-9C55-E2ABFEF43075}" srcOrd="0" destOrd="0" presId="urn:microsoft.com/office/officeart/2005/8/layout/lProcess1"/>
    <dgm:cxn modelId="{5CBD2B9E-714C-4F53-B19B-E5D1BAA74E26}" type="presOf" srcId="{E83317D5-5788-47D5-B929-07AD1E798AF5}" destId="{1A90B2C3-368D-48F3-A9A8-2D6940379053}" srcOrd="0" destOrd="0" presId="urn:microsoft.com/office/officeart/2005/8/layout/lProcess1"/>
    <dgm:cxn modelId="{EE8772A0-59E7-4C06-8A2A-50C078C77ED6}" srcId="{D91CC855-5583-4D3C-80EE-38FD78BB90D2}" destId="{64020588-9C97-4967-B4A7-B7BC7D671285}" srcOrd="1" destOrd="0" parTransId="{4427CD0A-1CEC-4A91-9E2E-961D85839924}" sibTransId="{BAA81F53-FA67-4B22-BD52-5618D84DAC4F}"/>
    <dgm:cxn modelId="{122659A1-7FE7-4423-A285-A478AFAFB8C7}" type="presOf" srcId="{2CF4FF9E-CF0C-419B-8FFA-776FE280900D}" destId="{946127A3-41F4-4F3A-AEC1-169AB9602B76}" srcOrd="0" destOrd="0" presId="urn:microsoft.com/office/officeart/2005/8/layout/lProcess1"/>
    <dgm:cxn modelId="{807460A2-85B7-438D-87B5-778F66333047}" type="presOf" srcId="{7BCEFF41-C384-4804-AACF-C528B4A1E8C0}" destId="{32C6D1E2-A314-41F1-A2AA-DC6825A91E7D}" srcOrd="0" destOrd="0" presId="urn:microsoft.com/office/officeart/2005/8/layout/lProcess1"/>
    <dgm:cxn modelId="{7B32DEA9-F1B9-410A-BB46-D839D36A3322}" type="presOf" srcId="{4041F5B3-AC60-4DFB-86F3-EB3EAA579738}" destId="{806A6B58-5D75-4F9A-B8B8-9C97E6A0145B}" srcOrd="0" destOrd="0" presId="urn:microsoft.com/office/officeart/2005/8/layout/lProcess1"/>
    <dgm:cxn modelId="{631A15AE-0BE2-4613-82B8-4DF119E39B0D}" type="presOf" srcId="{8B03EBF3-CF01-4258-8ADC-3C5CB1721498}" destId="{7564C3C8-E641-4826-85AF-1E3D2380E7F3}" srcOrd="0" destOrd="0" presId="urn:microsoft.com/office/officeart/2005/8/layout/lProcess1"/>
    <dgm:cxn modelId="{13C131AE-EABC-4F24-8145-75E2392F7BFA}" type="presOf" srcId="{438BECA0-AAAE-4141-A9A7-FF8A320A38D4}" destId="{A07172B2-B36B-4F1C-BE05-F67619E100FE}" srcOrd="0" destOrd="0" presId="urn:microsoft.com/office/officeart/2005/8/layout/lProcess1"/>
    <dgm:cxn modelId="{A8C109B1-B96F-4B53-840D-1410057DA032}" type="presOf" srcId="{2EBE20C6-AD59-43D6-BA86-05ABB2DBDDEE}" destId="{0D8B502E-1B94-4144-A025-0ACA5977348B}" srcOrd="0" destOrd="0" presId="urn:microsoft.com/office/officeart/2005/8/layout/lProcess1"/>
    <dgm:cxn modelId="{B46763B1-877F-48BF-9F61-71EFF099CD67}" srcId="{6E3FD37E-B2FF-440C-B53B-77AE51627EC2}" destId="{754FC88C-DDA6-4170-945F-74384B091288}" srcOrd="2" destOrd="0" parTransId="{E3A9F5F2-AE99-4B68-BC77-22A6D952DEA1}" sibTransId="{DE4B9D81-E667-42B4-9DCF-A50EAC37B0C3}"/>
    <dgm:cxn modelId="{F479BEB4-6D7B-4D7A-B690-D4B87830425D}" type="presOf" srcId="{1BF28C44-90D4-4B59-9632-EE78BC5C1DF1}" destId="{CDD98BD4-50AD-45FA-A9F0-3B307D7A0712}" srcOrd="0" destOrd="0" presId="urn:microsoft.com/office/officeart/2005/8/layout/lProcess1"/>
    <dgm:cxn modelId="{5A095CB5-1FA1-4CDE-9DBF-545F4DE00CBB}" type="presOf" srcId="{CFCC0112-0DE0-491D-8E6A-AACF2821709A}" destId="{53C4BF71-67B5-4504-95B6-2B5B9149A2F3}" srcOrd="0" destOrd="0" presId="urn:microsoft.com/office/officeart/2005/8/layout/lProcess1"/>
    <dgm:cxn modelId="{02553CB7-60A9-4801-ABFA-140599BD6BB7}" srcId="{81CCEBD6-A56A-4FBE-8332-59DCFF845C79}" destId="{1BF28C44-90D4-4B59-9632-EE78BC5C1DF1}" srcOrd="4" destOrd="0" parTransId="{92C1479F-41DF-4989-91D8-C4BD4E0243CD}" sibTransId="{64473D13-F121-4B62-9144-27075DC1E09A}"/>
    <dgm:cxn modelId="{45D10EC3-68E6-4A0E-BE86-A9266E414AE2}" srcId="{81CCEBD6-A56A-4FBE-8332-59DCFF845C79}" destId="{D61D7AC6-1EFA-47E7-863A-20B0CC731A3E}" srcOrd="2" destOrd="0" parTransId="{F9450462-2C14-48E6-A6C8-7C23BFF13BF5}" sibTransId="{9CDCE42D-0437-43E2-98C6-B1D36797A863}"/>
    <dgm:cxn modelId="{EB4D02CA-FCCF-4A19-B49F-4909A10FB2F9}" srcId="{D91CC855-5583-4D3C-80EE-38FD78BB90D2}" destId="{7BCEFF41-C384-4804-AACF-C528B4A1E8C0}" srcOrd="4" destOrd="0" parTransId="{BD8A7E33-B7CB-46F6-9FFB-82E2EB178EDF}" sibTransId="{C5BFE59B-BFDD-407B-8E03-6F2E07741D4E}"/>
    <dgm:cxn modelId="{00AE11D1-B5F3-4D8B-9436-CF5BC79689B8}" type="presOf" srcId="{D91CC855-5583-4D3C-80EE-38FD78BB90D2}" destId="{465AA74F-79C4-460C-AC02-496B0B9A2787}" srcOrd="0" destOrd="0" presId="urn:microsoft.com/office/officeart/2005/8/layout/lProcess1"/>
    <dgm:cxn modelId="{D8E026D2-D4E9-4614-9424-DBAFB01A904A}" srcId="{754FC88C-DDA6-4170-945F-74384B091288}" destId="{15620F3A-CC4E-4857-9592-4DA8F7ECA56E}" srcOrd="1" destOrd="0" parTransId="{1F8CA33E-E51C-4295-B5A6-E98448BE9E33}" sibTransId="{B2907888-616B-4792-9B9A-F77523E852F6}"/>
    <dgm:cxn modelId="{0BE142D6-D49C-4509-AA2B-56168A905E0F}" type="presOf" srcId="{246C9425-2CEE-495E-ABBE-83C8CE820334}" destId="{FDDEA494-5CC3-48BD-8AFE-CDE46E3347BD}" srcOrd="0" destOrd="0" presId="urn:microsoft.com/office/officeart/2005/8/layout/lProcess1"/>
    <dgm:cxn modelId="{CCF8F2D7-D455-4376-8359-912B73AA742C}" type="presOf" srcId="{A97FCD45-884A-4E5C-A806-541D3D7F6900}" destId="{B978CF68-CC58-4108-A757-144FBBF4B284}" srcOrd="0" destOrd="0" presId="urn:microsoft.com/office/officeart/2005/8/layout/lProcess1"/>
    <dgm:cxn modelId="{FD3917D9-D430-4264-83A0-2814B743D137}" type="presOf" srcId="{6238B979-41CB-48A5-8732-2E221377FA17}" destId="{50D36EB9-1FC8-4C97-9B6C-8DF46E0B35E0}" srcOrd="0" destOrd="0" presId="urn:microsoft.com/office/officeart/2005/8/layout/lProcess1"/>
    <dgm:cxn modelId="{62A8B5E1-6B10-436C-B4C5-5830355838E5}" type="presOf" srcId="{C85A088A-003B-4F09-86F8-BD0E2E305739}" destId="{0A152F29-F2DE-489B-A31A-3488A8787866}" srcOrd="0" destOrd="0" presId="urn:microsoft.com/office/officeart/2005/8/layout/lProcess1"/>
    <dgm:cxn modelId="{642D18E4-6938-46F6-A1BB-C40501B6DC01}" type="presOf" srcId="{89537B23-A574-4CFB-8A51-355FD60A29DD}" destId="{CD788E57-0140-4264-82E8-1F2236D32B3E}" srcOrd="0" destOrd="0" presId="urn:microsoft.com/office/officeart/2005/8/layout/lProcess1"/>
    <dgm:cxn modelId="{C830D8E6-0C30-476D-A487-BC7529902389}" type="presOf" srcId="{251DC88B-693A-4DE2-AEF8-EF7D6879BB5A}" destId="{DFA5915F-390A-4FB4-924A-84AF5C2A45B5}" srcOrd="0" destOrd="0" presId="urn:microsoft.com/office/officeart/2005/8/layout/lProcess1"/>
    <dgm:cxn modelId="{FEFBBEE8-2656-44B6-9908-E8EF3448A791}" srcId="{6E3FD37E-B2FF-440C-B53B-77AE51627EC2}" destId="{81CCEBD6-A56A-4FBE-8332-59DCFF845C79}" srcOrd="1" destOrd="0" parTransId="{CF5E396E-92EF-4C3E-A696-DCD4B99B82B3}" sibTransId="{9799D512-CFE4-49C6-97C6-1F1CADC86A59}"/>
    <dgm:cxn modelId="{513196EB-B031-4017-9D1A-DACF82103955}" type="presOf" srcId="{15620F3A-CC4E-4857-9592-4DA8F7ECA56E}" destId="{79EEC1CF-6D0A-4181-A0DB-8FFFFF8141EB}" srcOrd="0" destOrd="0" presId="urn:microsoft.com/office/officeart/2005/8/layout/lProcess1"/>
    <dgm:cxn modelId="{23CE2CF3-88C4-4ED6-AAF4-9D8862DCD51B}" type="presOf" srcId="{3D2EDC5E-1FA4-41B9-8901-8889A3F6CD41}" destId="{A7DFB98B-1758-4EE3-9E79-FA7221F5FB3A}" srcOrd="0" destOrd="0" presId="urn:microsoft.com/office/officeart/2005/8/layout/lProcess1"/>
    <dgm:cxn modelId="{D28505F7-2008-4EBF-81B1-11FE5F66D303}" srcId="{81CCEBD6-A56A-4FBE-8332-59DCFF845C79}" destId="{C82881C8-F49C-4F02-ACBE-9647F1468917}" srcOrd="1" destOrd="0" parTransId="{803C4C40-3E6D-4412-A703-0375E8DD6DC1}" sibTransId="{5371F496-9D23-45B1-820F-91EB8B45AB31}"/>
    <dgm:cxn modelId="{3B90FEFF-0F85-4E3D-A9B9-1F9385083DA8}" type="presOf" srcId="{9CDCE42D-0437-43E2-98C6-B1D36797A863}" destId="{BAA485E8-CBA0-4176-A752-8356728DDACD}" srcOrd="0" destOrd="0" presId="urn:microsoft.com/office/officeart/2005/8/layout/lProcess1"/>
    <dgm:cxn modelId="{DC5DBA01-26D3-41F9-A131-D7FF22237AD9}" type="presParOf" srcId="{2B118446-1AAD-4037-A6E5-0C4B35641980}" destId="{50D3137B-D7A6-4C41-BED4-DA887065BC77}" srcOrd="0" destOrd="0" presId="urn:microsoft.com/office/officeart/2005/8/layout/lProcess1"/>
    <dgm:cxn modelId="{64A0BB92-C1C1-41B2-B563-39A04774E41C}" type="presParOf" srcId="{50D3137B-D7A6-4C41-BED4-DA887065BC77}" destId="{465AA74F-79C4-460C-AC02-496B0B9A2787}" srcOrd="0" destOrd="0" presId="urn:microsoft.com/office/officeart/2005/8/layout/lProcess1"/>
    <dgm:cxn modelId="{D85CB5EC-4940-4953-A7AE-B16FA5422363}" type="presParOf" srcId="{50D3137B-D7A6-4C41-BED4-DA887065BC77}" destId="{946127A3-41F4-4F3A-AEC1-169AB9602B76}" srcOrd="1" destOrd="0" presId="urn:microsoft.com/office/officeart/2005/8/layout/lProcess1"/>
    <dgm:cxn modelId="{B092DA41-4366-4C57-8D1A-84CCC77F5044}" type="presParOf" srcId="{50D3137B-D7A6-4C41-BED4-DA887065BC77}" destId="{19DBEACF-744E-4D3B-B7BE-91F094BBEEA9}" srcOrd="2" destOrd="0" presId="urn:microsoft.com/office/officeart/2005/8/layout/lProcess1"/>
    <dgm:cxn modelId="{E50C467B-AB7D-4FFE-BAFB-B526750DD98D}" type="presParOf" srcId="{50D3137B-D7A6-4C41-BED4-DA887065BC77}" destId="{50D36EB9-1FC8-4C97-9B6C-8DF46E0B35E0}" srcOrd="3" destOrd="0" presId="urn:microsoft.com/office/officeart/2005/8/layout/lProcess1"/>
    <dgm:cxn modelId="{F1085FA1-88B9-4804-8E7D-5BBFA649ACF4}" type="presParOf" srcId="{50D3137B-D7A6-4C41-BED4-DA887065BC77}" destId="{8AD5AA58-B4DC-46F3-BC9A-AD2373AEC84D}" srcOrd="4" destOrd="0" presId="urn:microsoft.com/office/officeart/2005/8/layout/lProcess1"/>
    <dgm:cxn modelId="{BFFE3E48-22D3-48E5-9EDA-FB94BA1C15DA}" type="presParOf" srcId="{50D3137B-D7A6-4C41-BED4-DA887065BC77}" destId="{91BF8E90-630D-4681-AADB-464091023973}" srcOrd="5" destOrd="0" presId="urn:microsoft.com/office/officeart/2005/8/layout/lProcess1"/>
    <dgm:cxn modelId="{75D952EA-12DD-4835-A561-CF1DB1823BFC}" type="presParOf" srcId="{50D3137B-D7A6-4C41-BED4-DA887065BC77}" destId="{A7DFB98B-1758-4EE3-9E79-FA7221F5FB3A}" srcOrd="6" destOrd="0" presId="urn:microsoft.com/office/officeart/2005/8/layout/lProcess1"/>
    <dgm:cxn modelId="{CA4588C9-65EB-4DC2-8122-346940014D89}" type="presParOf" srcId="{50D3137B-D7A6-4C41-BED4-DA887065BC77}" destId="{0D8B502E-1B94-4144-A025-0ACA5977348B}" srcOrd="7" destOrd="0" presId="urn:microsoft.com/office/officeart/2005/8/layout/lProcess1"/>
    <dgm:cxn modelId="{658EEC40-AADD-41FF-A9A5-FD3E91995724}" type="presParOf" srcId="{50D3137B-D7A6-4C41-BED4-DA887065BC77}" destId="{1A90B2C3-368D-48F3-A9A8-2D6940379053}" srcOrd="8" destOrd="0" presId="urn:microsoft.com/office/officeart/2005/8/layout/lProcess1"/>
    <dgm:cxn modelId="{D44ED001-CA86-466D-8DAC-BD30B7D55D1F}" type="presParOf" srcId="{50D3137B-D7A6-4C41-BED4-DA887065BC77}" destId="{DFA5915F-390A-4FB4-924A-84AF5C2A45B5}" srcOrd="9" destOrd="0" presId="urn:microsoft.com/office/officeart/2005/8/layout/lProcess1"/>
    <dgm:cxn modelId="{591AB211-6970-47BD-BC97-7E032E8DEC25}" type="presParOf" srcId="{50D3137B-D7A6-4C41-BED4-DA887065BC77}" destId="{32C6D1E2-A314-41F1-A2AA-DC6825A91E7D}" srcOrd="10" destOrd="0" presId="urn:microsoft.com/office/officeart/2005/8/layout/lProcess1"/>
    <dgm:cxn modelId="{55E01129-00A1-4D10-BB2F-DAF8E9DC5E5F}" type="presParOf" srcId="{2B118446-1AAD-4037-A6E5-0C4B35641980}" destId="{E8ABD75E-AF8B-4299-A52F-A7C651B1C2F1}" srcOrd="1" destOrd="0" presId="urn:microsoft.com/office/officeart/2005/8/layout/lProcess1"/>
    <dgm:cxn modelId="{45314219-D6CE-4426-AF89-8C14B1C797A3}" type="presParOf" srcId="{2B118446-1AAD-4037-A6E5-0C4B35641980}" destId="{0F359049-1E45-46B3-AF05-4C3D1D098B03}" srcOrd="2" destOrd="0" presId="urn:microsoft.com/office/officeart/2005/8/layout/lProcess1"/>
    <dgm:cxn modelId="{4F17FFBE-2D01-4D50-B965-52877BBBFB49}" type="presParOf" srcId="{0F359049-1E45-46B3-AF05-4C3D1D098B03}" destId="{D2E3E6DB-2A66-4F76-A614-64878320ECCF}" srcOrd="0" destOrd="0" presId="urn:microsoft.com/office/officeart/2005/8/layout/lProcess1"/>
    <dgm:cxn modelId="{2D8BEFE1-91EF-4935-869D-B1EEB58A0D0F}" type="presParOf" srcId="{0F359049-1E45-46B3-AF05-4C3D1D098B03}" destId="{22C227CD-9A5F-4A0D-9630-47FF580BA599}" srcOrd="1" destOrd="0" presId="urn:microsoft.com/office/officeart/2005/8/layout/lProcess1"/>
    <dgm:cxn modelId="{BD671BBF-3C98-4F28-AD73-B1BA67572BE3}" type="presParOf" srcId="{0F359049-1E45-46B3-AF05-4C3D1D098B03}" destId="{A07172B2-B36B-4F1C-BE05-F67619E100FE}" srcOrd="2" destOrd="0" presId="urn:microsoft.com/office/officeart/2005/8/layout/lProcess1"/>
    <dgm:cxn modelId="{B39ACC1F-4BEF-45F6-A4C5-905A401BD31B}" type="presParOf" srcId="{0F359049-1E45-46B3-AF05-4C3D1D098B03}" destId="{2D403359-8C98-4512-B4FF-2CA6D04DB51E}" srcOrd="3" destOrd="0" presId="urn:microsoft.com/office/officeart/2005/8/layout/lProcess1"/>
    <dgm:cxn modelId="{09904FD0-BF00-44CB-98A3-84D9C80B3517}" type="presParOf" srcId="{0F359049-1E45-46B3-AF05-4C3D1D098B03}" destId="{7B151029-444C-47BD-972A-8349F975D141}" srcOrd="4" destOrd="0" presId="urn:microsoft.com/office/officeart/2005/8/layout/lProcess1"/>
    <dgm:cxn modelId="{47681224-3E33-457A-BDEC-FACDFD351502}" type="presParOf" srcId="{0F359049-1E45-46B3-AF05-4C3D1D098B03}" destId="{026AB576-9E77-49BD-B656-D0921B93DB00}" srcOrd="5" destOrd="0" presId="urn:microsoft.com/office/officeart/2005/8/layout/lProcess1"/>
    <dgm:cxn modelId="{4AF00466-88C0-42F0-8F5D-E9BAB3F0C7BC}" type="presParOf" srcId="{0F359049-1E45-46B3-AF05-4C3D1D098B03}" destId="{D3C97A7A-FB98-4AA0-81BA-87F03A752C9C}" srcOrd="6" destOrd="0" presId="urn:microsoft.com/office/officeart/2005/8/layout/lProcess1"/>
    <dgm:cxn modelId="{49DAA83A-53A9-4F17-A6C4-A8D8F2745BD6}" type="presParOf" srcId="{0F359049-1E45-46B3-AF05-4C3D1D098B03}" destId="{BAA485E8-CBA0-4176-A752-8356728DDACD}" srcOrd="7" destOrd="0" presId="urn:microsoft.com/office/officeart/2005/8/layout/lProcess1"/>
    <dgm:cxn modelId="{E346783D-2DD1-4300-925F-2D0DB72F280F}" type="presParOf" srcId="{0F359049-1E45-46B3-AF05-4C3D1D098B03}" destId="{FDDEA494-5CC3-48BD-8AFE-CDE46E3347BD}" srcOrd="8" destOrd="0" presId="urn:microsoft.com/office/officeart/2005/8/layout/lProcess1"/>
    <dgm:cxn modelId="{5C3E682F-BA25-48BD-9C71-AD173A451E6B}" type="presParOf" srcId="{0F359049-1E45-46B3-AF05-4C3D1D098B03}" destId="{B978CF68-CC58-4108-A757-144FBBF4B284}" srcOrd="9" destOrd="0" presId="urn:microsoft.com/office/officeart/2005/8/layout/lProcess1"/>
    <dgm:cxn modelId="{73FC0AF9-54F3-4A8D-A917-9F24E82A3684}" type="presParOf" srcId="{0F359049-1E45-46B3-AF05-4C3D1D098B03}" destId="{CDD98BD4-50AD-45FA-A9F0-3B307D7A0712}" srcOrd="10" destOrd="0" presId="urn:microsoft.com/office/officeart/2005/8/layout/lProcess1"/>
    <dgm:cxn modelId="{9B633FE6-B746-40BA-82F1-8B12EAE12857}" type="presParOf" srcId="{2B118446-1AAD-4037-A6E5-0C4B35641980}" destId="{FC1392A1-FF6C-4310-9F24-198D208C1DC5}" srcOrd="3" destOrd="0" presId="urn:microsoft.com/office/officeart/2005/8/layout/lProcess1"/>
    <dgm:cxn modelId="{FC45686D-FE59-4BCC-BB67-519FA568DA54}" type="presParOf" srcId="{2B118446-1AAD-4037-A6E5-0C4B35641980}" destId="{47488B63-75A1-4596-8F68-6EBD6122633C}" srcOrd="4" destOrd="0" presId="urn:microsoft.com/office/officeart/2005/8/layout/lProcess1"/>
    <dgm:cxn modelId="{86B03CCC-43C4-4BF4-B8EE-EFE27C813EF6}" type="presParOf" srcId="{47488B63-75A1-4596-8F68-6EBD6122633C}" destId="{5E244985-DCA4-42DF-849C-2D998A2F6A90}" srcOrd="0" destOrd="0" presId="urn:microsoft.com/office/officeart/2005/8/layout/lProcess1"/>
    <dgm:cxn modelId="{9477DD09-BD34-4E7C-9591-F970930D3FC9}" type="presParOf" srcId="{47488B63-75A1-4596-8F68-6EBD6122633C}" destId="{0D6AF366-9018-453A-9C55-E2ABFEF43075}" srcOrd="1" destOrd="0" presId="urn:microsoft.com/office/officeart/2005/8/layout/lProcess1"/>
    <dgm:cxn modelId="{D66EDD71-0D8B-4CC5-BB07-C474B00F4D41}" type="presParOf" srcId="{47488B63-75A1-4596-8F68-6EBD6122633C}" destId="{806A6B58-5D75-4F9A-B8B8-9C97E6A0145B}" srcOrd="2" destOrd="0" presId="urn:microsoft.com/office/officeart/2005/8/layout/lProcess1"/>
    <dgm:cxn modelId="{7DC23FB3-834C-4F53-BA42-CD0CDBE8A1DE}" type="presParOf" srcId="{47488B63-75A1-4596-8F68-6EBD6122633C}" destId="{53C4BF71-67B5-4504-95B6-2B5B9149A2F3}" srcOrd="3" destOrd="0" presId="urn:microsoft.com/office/officeart/2005/8/layout/lProcess1"/>
    <dgm:cxn modelId="{CDB1B579-2EC0-4244-802C-EFF341B321F8}" type="presParOf" srcId="{47488B63-75A1-4596-8F68-6EBD6122633C}" destId="{79EEC1CF-6D0A-4181-A0DB-8FFFFF8141EB}" srcOrd="4" destOrd="0" presId="urn:microsoft.com/office/officeart/2005/8/layout/lProcess1"/>
    <dgm:cxn modelId="{B48E1ECB-1D03-40A1-8536-799830DDABB6}" type="presParOf" srcId="{47488B63-75A1-4596-8F68-6EBD6122633C}" destId="{B10429D5-6267-4AE5-921E-F479AD0302B0}" srcOrd="5" destOrd="0" presId="urn:microsoft.com/office/officeart/2005/8/layout/lProcess1"/>
    <dgm:cxn modelId="{85E8F914-62FC-486D-91D0-490CA548D6C6}" type="presParOf" srcId="{47488B63-75A1-4596-8F68-6EBD6122633C}" destId="{CD788E57-0140-4264-82E8-1F2236D32B3E}" srcOrd="6" destOrd="0" presId="urn:microsoft.com/office/officeart/2005/8/layout/lProcess1"/>
    <dgm:cxn modelId="{4F6BA7FC-9E66-4361-A877-94E8D5E4C3A4}" type="presParOf" srcId="{47488B63-75A1-4596-8F68-6EBD6122633C}" destId="{DB635899-A1FA-4BFC-9BBC-583FB9B72535}" srcOrd="7" destOrd="0" presId="urn:microsoft.com/office/officeart/2005/8/layout/lProcess1"/>
    <dgm:cxn modelId="{FE5AA472-2960-4156-AE92-E5587B49D09F}" type="presParOf" srcId="{47488B63-75A1-4596-8F68-6EBD6122633C}" destId="{7564C3C8-E641-4826-85AF-1E3D2380E7F3}" srcOrd="8" destOrd="0" presId="urn:microsoft.com/office/officeart/2005/8/layout/lProcess1"/>
    <dgm:cxn modelId="{9875732D-17CA-46F4-8B55-8ACBB24DD5F8}" type="presParOf" srcId="{47488B63-75A1-4596-8F68-6EBD6122633C}" destId="{0A152F29-F2DE-489B-A31A-3488A8787866}" srcOrd="9" destOrd="0" presId="urn:microsoft.com/office/officeart/2005/8/layout/lProcess1"/>
    <dgm:cxn modelId="{71D85CB8-79B6-419A-B825-4D847058BFC9}" type="presParOf" srcId="{47488B63-75A1-4596-8F68-6EBD6122633C}" destId="{BE2E8181-BB9A-4A77-AC21-3A96B96FF858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FD51F-8AC5-43D6-B38A-F46E75A9C76C}">
      <dsp:nvSpPr>
        <dsp:cNvPr id="0" name=""/>
        <dsp:cNvSpPr/>
      </dsp:nvSpPr>
      <dsp:spPr>
        <a:xfrm>
          <a:off x="0" y="330479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F47CD9-0260-4582-A142-389E9F1CBB03}">
      <dsp:nvSpPr>
        <dsp:cNvPr id="0" name=""/>
        <dsp:cNvSpPr/>
      </dsp:nvSpPr>
      <dsp:spPr>
        <a:xfrm>
          <a:off x="373380" y="64799"/>
          <a:ext cx="6792640" cy="5313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Program Overview / orientation</a:t>
          </a:r>
        </a:p>
      </dsp:txBody>
      <dsp:txXfrm>
        <a:off x="399319" y="90738"/>
        <a:ext cx="6740762" cy="479482"/>
      </dsp:txXfrm>
    </dsp:sp>
    <dsp:sp modelId="{A90F603C-88D8-407C-BFD6-0F0569128931}">
      <dsp:nvSpPr>
        <dsp:cNvPr id="0" name=""/>
        <dsp:cNvSpPr/>
      </dsp:nvSpPr>
      <dsp:spPr>
        <a:xfrm>
          <a:off x="0" y="1146959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A63C8-C7ED-4DC6-97AB-34878B6552AB}">
      <dsp:nvSpPr>
        <dsp:cNvPr id="0" name=""/>
        <dsp:cNvSpPr/>
      </dsp:nvSpPr>
      <dsp:spPr>
        <a:xfrm>
          <a:off x="373380" y="881279"/>
          <a:ext cx="6820554" cy="5313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Mentee Nomination / Selection Process</a:t>
          </a:r>
        </a:p>
      </dsp:txBody>
      <dsp:txXfrm>
        <a:off x="399319" y="907218"/>
        <a:ext cx="6768676" cy="479482"/>
      </dsp:txXfrm>
    </dsp:sp>
    <dsp:sp modelId="{559AABC4-7D37-4FE9-9B9F-B3CF7F6F3B43}">
      <dsp:nvSpPr>
        <dsp:cNvPr id="0" name=""/>
        <dsp:cNvSpPr/>
      </dsp:nvSpPr>
      <dsp:spPr>
        <a:xfrm>
          <a:off x="0" y="1963439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F7819D-7526-4A57-B558-601C34500457}">
      <dsp:nvSpPr>
        <dsp:cNvPr id="0" name=""/>
        <dsp:cNvSpPr/>
      </dsp:nvSpPr>
      <dsp:spPr>
        <a:xfrm>
          <a:off x="373380" y="1697760"/>
          <a:ext cx="6830957" cy="5313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Final Pairings of Mentors with Mentees</a:t>
          </a:r>
        </a:p>
      </dsp:txBody>
      <dsp:txXfrm>
        <a:off x="399319" y="1723699"/>
        <a:ext cx="6779079" cy="479482"/>
      </dsp:txXfrm>
    </dsp:sp>
    <dsp:sp modelId="{C5492BD6-D78B-40BC-95D4-39B7689C43B6}">
      <dsp:nvSpPr>
        <dsp:cNvPr id="0" name=""/>
        <dsp:cNvSpPr/>
      </dsp:nvSpPr>
      <dsp:spPr>
        <a:xfrm>
          <a:off x="0" y="2779920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3333FE-66D6-45B2-84E2-7385038A1564}">
      <dsp:nvSpPr>
        <dsp:cNvPr id="0" name=""/>
        <dsp:cNvSpPr/>
      </dsp:nvSpPr>
      <dsp:spPr>
        <a:xfrm>
          <a:off x="373380" y="2514240"/>
          <a:ext cx="6827559" cy="5313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Training Overview</a:t>
          </a:r>
          <a:endParaRPr lang="en-US" sz="1800" b="1" kern="1200" dirty="0"/>
        </a:p>
      </dsp:txBody>
      <dsp:txXfrm>
        <a:off x="399319" y="2540179"/>
        <a:ext cx="6775681" cy="479482"/>
      </dsp:txXfrm>
    </dsp:sp>
    <dsp:sp modelId="{9A3E8C10-00AA-47EF-AC35-F33AAAB328CC}">
      <dsp:nvSpPr>
        <dsp:cNvPr id="0" name=""/>
        <dsp:cNvSpPr/>
      </dsp:nvSpPr>
      <dsp:spPr>
        <a:xfrm>
          <a:off x="0" y="3596400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97BD03-E418-417F-85E8-31451D233650}">
      <dsp:nvSpPr>
        <dsp:cNvPr id="0" name=""/>
        <dsp:cNvSpPr/>
      </dsp:nvSpPr>
      <dsp:spPr>
        <a:xfrm>
          <a:off x="373380" y="3330720"/>
          <a:ext cx="6751292" cy="5313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Q &amp; A</a:t>
          </a:r>
        </a:p>
      </dsp:txBody>
      <dsp:txXfrm>
        <a:off x="399319" y="3356659"/>
        <a:ext cx="6699414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20A32-0B70-41D5-A4AA-7361D8E23E7D}">
      <dsp:nvSpPr>
        <dsp:cNvPr id="0" name=""/>
        <dsp:cNvSpPr/>
      </dsp:nvSpPr>
      <dsp:spPr>
        <a:xfrm>
          <a:off x="582929" y="0"/>
          <a:ext cx="6606540" cy="4114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8B34AF-F75D-44C8-A1D7-7ABEDF66CCF7}">
      <dsp:nvSpPr>
        <dsp:cNvPr id="0" name=""/>
        <dsp:cNvSpPr/>
      </dsp:nvSpPr>
      <dsp:spPr>
        <a:xfrm>
          <a:off x="3415" y="1234440"/>
          <a:ext cx="1493378" cy="1645920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Mentor Workshop held (1/2 day)</a:t>
          </a:r>
        </a:p>
      </dsp:txBody>
      <dsp:txXfrm>
        <a:off x="76316" y="1307341"/>
        <a:ext cx="1347576" cy="1500118"/>
      </dsp:txXfrm>
    </dsp:sp>
    <dsp:sp modelId="{14E99973-7930-415E-853B-3E42F5A476DC}">
      <dsp:nvSpPr>
        <dsp:cNvPr id="0" name=""/>
        <dsp:cNvSpPr/>
      </dsp:nvSpPr>
      <dsp:spPr>
        <a:xfrm>
          <a:off x="1571463" y="1234440"/>
          <a:ext cx="1493378" cy="1645920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Mentee Workshops held                (1 full day)</a:t>
          </a:r>
        </a:p>
      </dsp:txBody>
      <dsp:txXfrm>
        <a:off x="1644364" y="1307341"/>
        <a:ext cx="1347576" cy="1500118"/>
      </dsp:txXfrm>
    </dsp:sp>
    <dsp:sp modelId="{2EAE022A-AF9C-42CE-A518-FBE4EBBE94FF}">
      <dsp:nvSpPr>
        <dsp:cNvPr id="0" name=""/>
        <dsp:cNvSpPr/>
      </dsp:nvSpPr>
      <dsp:spPr>
        <a:xfrm>
          <a:off x="3139510" y="1234440"/>
          <a:ext cx="1493378" cy="1645920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Mentor / Mentee Group Dinner (follows Mentee Workshops)</a:t>
          </a:r>
        </a:p>
      </dsp:txBody>
      <dsp:txXfrm>
        <a:off x="3212411" y="1307341"/>
        <a:ext cx="1347576" cy="1500118"/>
      </dsp:txXfrm>
    </dsp:sp>
    <dsp:sp modelId="{B18ED0EF-0385-4917-AAD5-0483672F4499}">
      <dsp:nvSpPr>
        <dsp:cNvPr id="0" name=""/>
        <dsp:cNvSpPr/>
      </dsp:nvSpPr>
      <dsp:spPr>
        <a:xfrm>
          <a:off x="4707558" y="1234440"/>
          <a:ext cx="1493378" cy="1645920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Mentor / Mentee 1 on 1 initial Meeting</a:t>
          </a:r>
        </a:p>
      </dsp:txBody>
      <dsp:txXfrm>
        <a:off x="4780459" y="1307341"/>
        <a:ext cx="1347576" cy="1500118"/>
      </dsp:txXfrm>
    </dsp:sp>
    <dsp:sp modelId="{DB3E5B86-A7CE-4238-B66C-855E58B93A91}">
      <dsp:nvSpPr>
        <dsp:cNvPr id="0" name=""/>
        <dsp:cNvSpPr/>
      </dsp:nvSpPr>
      <dsp:spPr>
        <a:xfrm>
          <a:off x="6275605" y="1234440"/>
          <a:ext cx="1493378" cy="1645920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Mentor / Mentee follow-up (Goal Setting) meeting – within 30 days</a:t>
          </a:r>
        </a:p>
      </dsp:txBody>
      <dsp:txXfrm>
        <a:off x="6348506" y="1307341"/>
        <a:ext cx="1347576" cy="15001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AA74F-79C4-460C-AC02-496B0B9A2787}">
      <dsp:nvSpPr>
        <dsp:cNvPr id="0" name=""/>
        <dsp:cNvSpPr/>
      </dsp:nvSpPr>
      <dsp:spPr>
        <a:xfrm>
          <a:off x="406622" y="2009"/>
          <a:ext cx="2121693" cy="53042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rgbClr val="C00000"/>
              </a:solidFill>
            </a:rPr>
            <a:t>Mentor</a:t>
          </a:r>
          <a:r>
            <a:rPr lang="en-US" sz="1300" b="1" kern="1200" dirty="0">
              <a:solidFill>
                <a:schemeClr val="accent1">
                  <a:lumMod val="50000"/>
                </a:schemeClr>
              </a:solidFill>
            </a:rPr>
            <a:t> Workshop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accent1">
                  <a:lumMod val="50000"/>
                </a:schemeClr>
              </a:solidFill>
            </a:rPr>
            <a:t>(1/2 Day)</a:t>
          </a:r>
        </a:p>
      </dsp:txBody>
      <dsp:txXfrm>
        <a:off x="422158" y="17545"/>
        <a:ext cx="2090621" cy="499351"/>
      </dsp:txXfrm>
    </dsp:sp>
    <dsp:sp modelId="{946127A3-41F4-4F3A-AEC1-169AB9602B76}">
      <dsp:nvSpPr>
        <dsp:cNvPr id="0" name=""/>
        <dsp:cNvSpPr/>
      </dsp:nvSpPr>
      <dsp:spPr>
        <a:xfrm rot="5400000">
          <a:off x="1421057" y="578844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DBEACF-744E-4D3B-B7BE-91F094BBEEA9}">
      <dsp:nvSpPr>
        <dsp:cNvPr id="0" name=""/>
        <dsp:cNvSpPr/>
      </dsp:nvSpPr>
      <dsp:spPr>
        <a:xfrm>
          <a:off x="406622" y="718080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Pre-reading: Mentors Guide to Effective Mentoring</a:t>
          </a:r>
        </a:p>
      </dsp:txBody>
      <dsp:txXfrm>
        <a:off x="422158" y="733616"/>
        <a:ext cx="2090621" cy="499351"/>
      </dsp:txXfrm>
    </dsp:sp>
    <dsp:sp modelId="{50D36EB9-1FC8-4C97-9B6C-8DF46E0B35E0}">
      <dsp:nvSpPr>
        <dsp:cNvPr id="0" name=""/>
        <dsp:cNvSpPr/>
      </dsp:nvSpPr>
      <dsp:spPr>
        <a:xfrm rot="5400000">
          <a:off x="1421057" y="1294916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5AA58-B4DC-46F3-BC9A-AD2373AEC84D}">
      <dsp:nvSpPr>
        <dsp:cNvPr id="0" name=""/>
        <dsp:cNvSpPr/>
      </dsp:nvSpPr>
      <dsp:spPr>
        <a:xfrm>
          <a:off x="406622" y="1434152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Program overview including goals &amp; objectives, guidelines, roles &amp; responsibilities, learning activities, etc.</a:t>
          </a:r>
        </a:p>
      </dsp:txBody>
      <dsp:txXfrm>
        <a:off x="422158" y="1449688"/>
        <a:ext cx="2090621" cy="499351"/>
      </dsp:txXfrm>
    </dsp:sp>
    <dsp:sp modelId="{91BF8E90-630D-4681-AADB-464091023973}">
      <dsp:nvSpPr>
        <dsp:cNvPr id="0" name=""/>
        <dsp:cNvSpPr/>
      </dsp:nvSpPr>
      <dsp:spPr>
        <a:xfrm rot="5400000">
          <a:off x="1421057" y="2010987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FB98B-1758-4EE3-9E79-FA7221F5FB3A}">
      <dsp:nvSpPr>
        <dsp:cNvPr id="0" name=""/>
        <dsp:cNvSpPr/>
      </dsp:nvSpPr>
      <dsp:spPr>
        <a:xfrm>
          <a:off x="406622" y="2150224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Brief overview of Mentee workshop parts I &amp; II</a:t>
          </a:r>
        </a:p>
      </dsp:txBody>
      <dsp:txXfrm>
        <a:off x="422158" y="2165760"/>
        <a:ext cx="2090621" cy="499351"/>
      </dsp:txXfrm>
    </dsp:sp>
    <dsp:sp modelId="{0D8B502E-1B94-4144-A025-0ACA5977348B}">
      <dsp:nvSpPr>
        <dsp:cNvPr id="0" name=""/>
        <dsp:cNvSpPr/>
      </dsp:nvSpPr>
      <dsp:spPr>
        <a:xfrm rot="5400000">
          <a:off x="1421057" y="2727059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0B2C3-368D-48F3-A9A8-2D6940379053}">
      <dsp:nvSpPr>
        <dsp:cNvPr id="0" name=""/>
        <dsp:cNvSpPr/>
      </dsp:nvSpPr>
      <dsp:spPr>
        <a:xfrm>
          <a:off x="406622" y="2866295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Planning for initial 1 on 1 meeting with mentee</a:t>
          </a:r>
        </a:p>
      </dsp:txBody>
      <dsp:txXfrm>
        <a:off x="422158" y="2881831"/>
        <a:ext cx="2090621" cy="499351"/>
      </dsp:txXfrm>
    </dsp:sp>
    <dsp:sp modelId="{DFA5915F-390A-4FB4-924A-84AF5C2A45B5}">
      <dsp:nvSpPr>
        <dsp:cNvPr id="0" name=""/>
        <dsp:cNvSpPr/>
      </dsp:nvSpPr>
      <dsp:spPr>
        <a:xfrm rot="5400000">
          <a:off x="1421057" y="3443131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C6D1E2-A314-41F1-A2AA-DC6825A91E7D}">
      <dsp:nvSpPr>
        <dsp:cNvPr id="0" name=""/>
        <dsp:cNvSpPr/>
      </dsp:nvSpPr>
      <dsp:spPr>
        <a:xfrm>
          <a:off x="406622" y="3582367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Discuss what success will look like (how will we measure progress / course correction opportunities)</a:t>
          </a:r>
        </a:p>
      </dsp:txBody>
      <dsp:txXfrm>
        <a:off x="422158" y="3597903"/>
        <a:ext cx="2090621" cy="499351"/>
      </dsp:txXfrm>
    </dsp:sp>
    <dsp:sp modelId="{D2E3E6DB-2A66-4F76-A614-64878320ECCF}">
      <dsp:nvSpPr>
        <dsp:cNvPr id="0" name=""/>
        <dsp:cNvSpPr/>
      </dsp:nvSpPr>
      <dsp:spPr>
        <a:xfrm>
          <a:off x="2825353" y="2009"/>
          <a:ext cx="2121693" cy="530423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rgbClr val="00B050"/>
              </a:solidFill>
            </a:rPr>
            <a:t>Mentee</a:t>
          </a:r>
          <a:r>
            <a:rPr lang="en-US" sz="1300" b="1" kern="1200" dirty="0">
              <a:solidFill>
                <a:schemeClr val="accent1">
                  <a:lumMod val="50000"/>
                </a:schemeClr>
              </a:solidFill>
            </a:rPr>
            <a:t> Workshop I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accent1">
                  <a:lumMod val="50000"/>
                </a:schemeClr>
              </a:solidFill>
            </a:rPr>
            <a:t>(1/2 Day)</a:t>
          </a:r>
        </a:p>
      </dsp:txBody>
      <dsp:txXfrm>
        <a:off x="2840889" y="17545"/>
        <a:ext cx="2090621" cy="499351"/>
      </dsp:txXfrm>
    </dsp:sp>
    <dsp:sp modelId="{22C227CD-9A5F-4A0D-9630-47FF580BA599}">
      <dsp:nvSpPr>
        <dsp:cNvPr id="0" name=""/>
        <dsp:cNvSpPr/>
      </dsp:nvSpPr>
      <dsp:spPr>
        <a:xfrm rot="5400000">
          <a:off x="3839787" y="578844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7172B2-B36B-4F1C-BE05-F67619E100FE}">
      <dsp:nvSpPr>
        <dsp:cNvPr id="0" name=""/>
        <dsp:cNvSpPr/>
      </dsp:nvSpPr>
      <dsp:spPr>
        <a:xfrm>
          <a:off x="2825353" y="718080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Pre-reading: Mentees Guide to Mentoring</a:t>
          </a:r>
        </a:p>
      </dsp:txBody>
      <dsp:txXfrm>
        <a:off x="2840889" y="733616"/>
        <a:ext cx="2090621" cy="499351"/>
      </dsp:txXfrm>
    </dsp:sp>
    <dsp:sp modelId="{2D403359-8C98-4512-B4FF-2CA6D04DB51E}">
      <dsp:nvSpPr>
        <dsp:cNvPr id="0" name=""/>
        <dsp:cNvSpPr/>
      </dsp:nvSpPr>
      <dsp:spPr>
        <a:xfrm rot="5400000">
          <a:off x="3839787" y="1294916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51029-444C-47BD-972A-8349F975D141}">
      <dsp:nvSpPr>
        <dsp:cNvPr id="0" name=""/>
        <dsp:cNvSpPr/>
      </dsp:nvSpPr>
      <dsp:spPr>
        <a:xfrm>
          <a:off x="2825353" y="1434152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Program overview including goals &amp; objectives, guidelines, roles &amp; responsibilities, learning activities, etc.</a:t>
          </a:r>
        </a:p>
      </dsp:txBody>
      <dsp:txXfrm>
        <a:off x="2840889" y="1449688"/>
        <a:ext cx="2090621" cy="499351"/>
      </dsp:txXfrm>
    </dsp:sp>
    <dsp:sp modelId="{026AB576-9E77-49BD-B656-D0921B93DB00}">
      <dsp:nvSpPr>
        <dsp:cNvPr id="0" name=""/>
        <dsp:cNvSpPr/>
      </dsp:nvSpPr>
      <dsp:spPr>
        <a:xfrm rot="5400000">
          <a:off x="3839787" y="2010987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97A7A-FB98-4AA0-81BA-87F03A752C9C}">
      <dsp:nvSpPr>
        <dsp:cNvPr id="0" name=""/>
        <dsp:cNvSpPr/>
      </dsp:nvSpPr>
      <dsp:spPr>
        <a:xfrm>
          <a:off x="2825353" y="2150224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Brief overview of Mentor workshop</a:t>
          </a:r>
        </a:p>
      </dsp:txBody>
      <dsp:txXfrm>
        <a:off x="2840889" y="2165760"/>
        <a:ext cx="2090621" cy="499351"/>
      </dsp:txXfrm>
    </dsp:sp>
    <dsp:sp modelId="{BAA485E8-CBA0-4176-A752-8356728DDACD}">
      <dsp:nvSpPr>
        <dsp:cNvPr id="0" name=""/>
        <dsp:cNvSpPr/>
      </dsp:nvSpPr>
      <dsp:spPr>
        <a:xfrm rot="5400000">
          <a:off x="3839787" y="2727059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DEA494-5CC3-48BD-8AFE-CDE46E3347BD}">
      <dsp:nvSpPr>
        <dsp:cNvPr id="0" name=""/>
        <dsp:cNvSpPr/>
      </dsp:nvSpPr>
      <dsp:spPr>
        <a:xfrm>
          <a:off x="2825353" y="2866295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Planning for initial 1 on 1 meeting with mentor</a:t>
          </a:r>
        </a:p>
      </dsp:txBody>
      <dsp:txXfrm>
        <a:off x="2840889" y="2881831"/>
        <a:ext cx="2090621" cy="499351"/>
      </dsp:txXfrm>
    </dsp:sp>
    <dsp:sp modelId="{B978CF68-CC58-4108-A757-144FBBF4B284}">
      <dsp:nvSpPr>
        <dsp:cNvPr id="0" name=""/>
        <dsp:cNvSpPr/>
      </dsp:nvSpPr>
      <dsp:spPr>
        <a:xfrm rot="5400000">
          <a:off x="3839787" y="3443131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D98BD4-50AD-45FA-A9F0-3B307D7A0712}">
      <dsp:nvSpPr>
        <dsp:cNvPr id="0" name=""/>
        <dsp:cNvSpPr/>
      </dsp:nvSpPr>
      <dsp:spPr>
        <a:xfrm>
          <a:off x="2825353" y="3582367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Discuss what success will look like (how will we measure progress / course correction opportunities)</a:t>
          </a:r>
        </a:p>
      </dsp:txBody>
      <dsp:txXfrm>
        <a:off x="2840889" y="3597903"/>
        <a:ext cx="2090621" cy="499351"/>
      </dsp:txXfrm>
    </dsp:sp>
    <dsp:sp modelId="{5E244985-DCA4-42DF-849C-2D998A2F6A90}">
      <dsp:nvSpPr>
        <dsp:cNvPr id="0" name=""/>
        <dsp:cNvSpPr/>
      </dsp:nvSpPr>
      <dsp:spPr>
        <a:xfrm>
          <a:off x="5244083" y="2009"/>
          <a:ext cx="2121693" cy="530423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rgbClr val="00B050"/>
              </a:solidFill>
            </a:rPr>
            <a:t>Mentee</a:t>
          </a:r>
          <a:r>
            <a:rPr lang="en-US" sz="1300" b="1" kern="1200" dirty="0">
              <a:solidFill>
                <a:schemeClr val="accent1">
                  <a:lumMod val="50000"/>
                </a:schemeClr>
              </a:solidFill>
            </a:rPr>
            <a:t> Workshop II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accent1">
                  <a:lumMod val="50000"/>
                </a:schemeClr>
              </a:solidFill>
            </a:rPr>
            <a:t>(1/2 Day) </a:t>
          </a:r>
        </a:p>
      </dsp:txBody>
      <dsp:txXfrm>
        <a:off x="5259619" y="17545"/>
        <a:ext cx="2090621" cy="499351"/>
      </dsp:txXfrm>
    </dsp:sp>
    <dsp:sp modelId="{0D6AF366-9018-453A-9C55-E2ABFEF43075}">
      <dsp:nvSpPr>
        <dsp:cNvPr id="0" name=""/>
        <dsp:cNvSpPr/>
      </dsp:nvSpPr>
      <dsp:spPr>
        <a:xfrm rot="5400000">
          <a:off x="6258518" y="578844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6A6B58-5D75-4F9A-B8B8-9C97E6A0145B}">
      <dsp:nvSpPr>
        <dsp:cNvPr id="0" name=""/>
        <dsp:cNvSpPr/>
      </dsp:nvSpPr>
      <dsp:spPr>
        <a:xfrm>
          <a:off x="5244083" y="718080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Review of pre-workshop assignments for ‘How to build a High Performance Network’ (HPN)</a:t>
          </a:r>
        </a:p>
      </dsp:txBody>
      <dsp:txXfrm>
        <a:off x="5259619" y="733616"/>
        <a:ext cx="2090621" cy="499351"/>
      </dsp:txXfrm>
    </dsp:sp>
    <dsp:sp modelId="{53C4BF71-67B5-4504-95B6-2B5B9149A2F3}">
      <dsp:nvSpPr>
        <dsp:cNvPr id="0" name=""/>
        <dsp:cNvSpPr/>
      </dsp:nvSpPr>
      <dsp:spPr>
        <a:xfrm rot="5400000">
          <a:off x="6258518" y="1294916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EEC1CF-6D0A-4181-A0DB-8FFFFF8141EB}">
      <dsp:nvSpPr>
        <dsp:cNvPr id="0" name=""/>
        <dsp:cNvSpPr/>
      </dsp:nvSpPr>
      <dsp:spPr>
        <a:xfrm>
          <a:off x="5244083" y="1434152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Developmental functions of an HPN (Career and Psychosocial) – mapping your network</a:t>
          </a:r>
        </a:p>
      </dsp:txBody>
      <dsp:txXfrm>
        <a:off x="5259619" y="1449688"/>
        <a:ext cx="2090621" cy="499351"/>
      </dsp:txXfrm>
    </dsp:sp>
    <dsp:sp modelId="{B10429D5-6267-4AE5-921E-F479AD0302B0}">
      <dsp:nvSpPr>
        <dsp:cNvPr id="0" name=""/>
        <dsp:cNvSpPr/>
      </dsp:nvSpPr>
      <dsp:spPr>
        <a:xfrm rot="5400000">
          <a:off x="6258518" y="2010987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88E57-0140-4264-82E8-1F2236D32B3E}">
      <dsp:nvSpPr>
        <dsp:cNvPr id="0" name=""/>
        <dsp:cNvSpPr/>
      </dsp:nvSpPr>
      <dsp:spPr>
        <a:xfrm>
          <a:off x="5244083" y="2150224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Characteristics of a HPN (Breadth, Depth and Leverage)</a:t>
          </a:r>
        </a:p>
      </dsp:txBody>
      <dsp:txXfrm>
        <a:off x="5259619" y="2165760"/>
        <a:ext cx="2090621" cy="499351"/>
      </dsp:txXfrm>
    </dsp:sp>
    <dsp:sp modelId="{DB635899-A1FA-4BFC-9BBC-583FB9B72535}">
      <dsp:nvSpPr>
        <dsp:cNvPr id="0" name=""/>
        <dsp:cNvSpPr/>
      </dsp:nvSpPr>
      <dsp:spPr>
        <a:xfrm rot="5400000">
          <a:off x="6258518" y="2727059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64C3C8-E641-4826-85AF-1E3D2380E7F3}">
      <dsp:nvSpPr>
        <dsp:cNvPr id="0" name=""/>
        <dsp:cNvSpPr/>
      </dsp:nvSpPr>
      <dsp:spPr>
        <a:xfrm>
          <a:off x="5244083" y="2866295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Action steps towards building a HPN – Diagnosis, Alignment and Maintenance</a:t>
          </a:r>
        </a:p>
      </dsp:txBody>
      <dsp:txXfrm>
        <a:off x="5259619" y="2881831"/>
        <a:ext cx="2090621" cy="499351"/>
      </dsp:txXfrm>
    </dsp:sp>
    <dsp:sp modelId="{0A152F29-F2DE-489B-A31A-3488A8787866}">
      <dsp:nvSpPr>
        <dsp:cNvPr id="0" name=""/>
        <dsp:cNvSpPr/>
      </dsp:nvSpPr>
      <dsp:spPr>
        <a:xfrm rot="5400000">
          <a:off x="6258518" y="3443131"/>
          <a:ext cx="92824" cy="92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2E8181-BB9A-4A77-AC21-3A96B96FF858}">
      <dsp:nvSpPr>
        <dsp:cNvPr id="0" name=""/>
        <dsp:cNvSpPr/>
      </dsp:nvSpPr>
      <dsp:spPr>
        <a:xfrm>
          <a:off x="5244083" y="3582367"/>
          <a:ext cx="2121693" cy="5304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Must Dos for building a HPN / action plan development</a:t>
          </a:r>
        </a:p>
      </dsp:txBody>
      <dsp:txXfrm>
        <a:off x="5259619" y="3597903"/>
        <a:ext cx="2090621" cy="4993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FEBAA-F5D6-4A68-A1D1-328BD192A861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8B2F3-1367-4708-B63D-2DD42F6A5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99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EC7CA2E-EF2D-4B97-9F31-D556D9B62A5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683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96533CF-341F-4CD7-9165-8CBD915E537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048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94BB-116B-4D58-A018-8D57EDEC517A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B77A-B3C9-489B-AF9B-CCE36E76D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5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94BB-116B-4D58-A018-8D57EDEC517A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B77A-B3C9-489B-AF9B-CCE36E76D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9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94BB-116B-4D58-A018-8D57EDEC517A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B77A-B3C9-489B-AF9B-CCE36E76D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8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94BB-116B-4D58-A018-8D57EDEC517A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B77A-B3C9-489B-AF9B-CCE36E76D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1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94BB-116B-4D58-A018-8D57EDEC517A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B77A-B3C9-489B-AF9B-CCE36E76D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4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94BB-116B-4D58-A018-8D57EDEC517A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B77A-B3C9-489B-AF9B-CCE36E76D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6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94BB-116B-4D58-A018-8D57EDEC517A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B77A-B3C9-489B-AF9B-CCE36E76D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6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94BB-116B-4D58-A018-8D57EDEC517A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B77A-B3C9-489B-AF9B-CCE36E76D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7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94BB-116B-4D58-A018-8D57EDEC517A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B77A-B3C9-489B-AF9B-CCE36E76D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94BB-116B-4D58-A018-8D57EDEC517A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B77A-B3C9-489B-AF9B-CCE36E76D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2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94BB-116B-4D58-A018-8D57EDEC517A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B77A-B3C9-489B-AF9B-CCE36E76D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7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694BB-116B-4D58-A018-8D57EDEC517A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DB77A-B3C9-489B-AF9B-CCE36E76D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5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4400" b="1" dirty="0">
                <a:latin typeface="Century Gothic" panose="020B0502020202020204" pitchFamily="34" charset="0"/>
              </a:rPr>
              <a:t>Mentee’s Initial Orientation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6D8FF7-E758-40E8-9F5F-6CC28352A34A}" type="slidenum">
              <a:rPr lang="en-US" altLang="en-US" sz="12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35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entury Gothic" panose="020B0502020202020204" pitchFamily="34" charset="0"/>
                <a:ea typeface="ＭＳ Ｐゴシック" panose="020B0600070205080204" pitchFamily="34" charset="-128"/>
              </a:rPr>
              <a:t>Agenda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447800"/>
          <a:ext cx="7467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2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633A13-39BD-4078-9D85-C0413019CD3F}" type="slidenum">
              <a:rPr lang="en-US" altLang="en-US" sz="12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39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>
                <a:latin typeface="Century Gothic" panose="020B0502020202020204" pitchFamily="34" charset="0"/>
                <a:ea typeface="ＭＳ Ｐゴシック" panose="020B0600070205080204" pitchFamily="34" charset="-128"/>
              </a:rPr>
              <a:t>Program Overview / Orientation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66120"/>
            <a:ext cx="7772400" cy="41148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800" b="1" dirty="0">
                <a:solidFill>
                  <a:schemeClr val="accent1"/>
                </a:solidFill>
              </a:rPr>
              <a:t>Mentorship Program Goals: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n-US" sz="2400" dirty="0"/>
              <a:t>Complement the professional development of high performing employees, ensuring they are prepared for appropriate levels of increased responsibilities and career advancement.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n-US" sz="2400" dirty="0"/>
              <a:t>Provide practical and appropriate ‘exposure’ opportunities for the mentee with Senior leadership.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n-US" sz="2400" dirty="0"/>
              <a:t>Encourage a true learning experience between the mentor and mentee.</a:t>
            </a:r>
          </a:p>
          <a:p>
            <a:pPr>
              <a:defRPr/>
            </a:pPr>
            <a:endParaRPr lang="en-US" sz="2000" dirty="0"/>
          </a:p>
          <a:p>
            <a:pPr marL="0" indent="0">
              <a:buFontTx/>
              <a:buNone/>
              <a:defRPr/>
            </a:pPr>
            <a:endParaRPr lang="en-US" sz="2000" dirty="0"/>
          </a:p>
          <a:p>
            <a:pPr>
              <a:defRPr/>
            </a:pPr>
            <a:endParaRPr lang="en-US" dirty="0"/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83D918-F672-4F0E-A522-33D55D28EBB2}" type="slidenum">
              <a:rPr lang="en-US" altLang="en-US" sz="12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5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>
                <a:latin typeface="Century Gothic" panose="020B0502020202020204" pitchFamily="34" charset="0"/>
                <a:ea typeface="ＭＳ Ｐゴシック" panose="020B0600070205080204" pitchFamily="34" charset="-128"/>
              </a:rPr>
              <a:t>Mentee Nomination/Selection Process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50127" y="2016512"/>
            <a:ext cx="8534400" cy="3352800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200" b="1" u="sng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Important consideration</a:t>
            </a:r>
            <a:r>
              <a:rPr lang="en-US" sz="32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-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200" b="1" i="1" dirty="0">
                <a:solidFill>
                  <a:schemeClr val="accent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Desired outcomes of a ‘good’ match: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32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Enthusiasm and satisfaction on the part of both parties</a:t>
            </a:r>
          </a:p>
          <a:p>
            <a:pPr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Compatibility (chemistry)</a:t>
            </a:r>
          </a:p>
          <a:p>
            <a:pPr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Relevant learning by the mentee</a:t>
            </a:r>
          </a:p>
          <a:p>
            <a:pPr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Increase of self-awareness and confidence by mentee</a:t>
            </a:r>
          </a:p>
          <a:p>
            <a:pPr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3E6548-DD7B-4000-BC4A-ADA8ED6B504E}" type="slidenum">
              <a:rPr lang="en-US" altLang="en-US" sz="12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053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13241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latin typeface="Century Gothic" panose="020B0502020202020204" pitchFamily="34" charset="0"/>
                <a:ea typeface="ＭＳ Ｐゴシック" panose="020B0600070205080204" pitchFamily="34" charset="-128"/>
              </a:rPr>
              <a:t>Mentor &amp; Mentee Training and initial meeting(s) timeline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61835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827088" y="5240338"/>
            <a:ext cx="7562850" cy="338137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(Mon) TBD            (Tue) TBD  	       (Tue) TBD               by TBD   		</a:t>
            </a:r>
            <a:endParaRPr lang="en-US" altLang="en-US" sz="2400" dirty="0">
              <a:solidFill>
                <a:schemeClr val="tx1"/>
              </a:solidFill>
            </a:endParaRPr>
          </a:p>
        </p:txBody>
      </p:sp>
      <p:sp>
        <p:nvSpPr>
          <p:cNvPr id="11269" name="TextBox 1"/>
          <p:cNvSpPr txBox="1">
            <a:spLocks noChangeArrowheads="1"/>
          </p:cNvSpPr>
          <p:nvPr/>
        </p:nvSpPr>
        <p:spPr bwMode="auto">
          <a:xfrm>
            <a:off x="5457825" y="4687888"/>
            <a:ext cx="1479550" cy="277812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Mentorship Begins</a:t>
            </a:r>
          </a:p>
        </p:txBody>
      </p:sp>
      <p:sp>
        <p:nvSpPr>
          <p:cNvPr id="11270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6AEF322-4F5C-449B-825F-64086D1E3693}" type="slidenum">
              <a:rPr lang="en-US" altLang="en-US" sz="12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183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28649" y="122237"/>
            <a:ext cx="8448443" cy="1325563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latin typeface="Century Gothic" panose="020B0502020202020204" pitchFamily="34" charset="0"/>
                <a:ea typeface="ＭＳ Ｐゴシック" panose="020B0600070205080204" pitchFamily="34" charset="-128"/>
              </a:rPr>
              <a:t>Mentor / Mentee Training Overview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4478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53764C-06CC-483A-8CEB-8481C70E5B30}" type="slidenum">
              <a:rPr lang="en-US" altLang="en-US" sz="12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317" name="TextBox 2"/>
          <p:cNvSpPr txBox="1">
            <a:spLocks noChangeArrowheads="1"/>
          </p:cNvSpPr>
          <p:nvPr/>
        </p:nvSpPr>
        <p:spPr bwMode="auto">
          <a:xfrm>
            <a:off x="1066800" y="5943600"/>
            <a:ext cx="502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All Workshops to be facilitated </a:t>
            </a:r>
            <a:r>
              <a:rPr lang="en-US" altLang="en-US" sz="1200">
                <a:solidFill>
                  <a:schemeClr val="tx1"/>
                </a:solidFill>
              </a:rPr>
              <a:t>by [VENDOR]</a:t>
            </a:r>
            <a:endParaRPr lang="en-US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938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66D1CB7-68FD-4180-A0CF-3F0B08F0427D}" type="slidenum">
              <a:rPr lang="en-US" altLang="en-US" sz="12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990600" y="4143375"/>
            <a:ext cx="70104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A critical component to one’s performance and career success</a:t>
            </a:r>
          </a:p>
        </p:txBody>
      </p:sp>
      <p:sp>
        <p:nvSpPr>
          <p:cNvPr id="14341" name="TextBox 1"/>
          <p:cNvSpPr txBox="1">
            <a:spLocks noChangeArrowheads="1"/>
          </p:cNvSpPr>
          <p:nvPr/>
        </p:nvSpPr>
        <p:spPr bwMode="auto">
          <a:xfrm>
            <a:off x="3352800" y="2988372"/>
            <a:ext cx="2438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7BFF"/>
              </a:buClr>
              <a:buSzPct val="51000"/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00B050"/>
                </a:solidFill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1859168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427</Words>
  <Application>Microsoft Office PowerPoint</Application>
  <PresentationFormat>On-screen Show (4:3)</PresentationFormat>
  <Paragraphs>63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Century Gothic</vt:lpstr>
      <vt:lpstr>Wingdings</vt:lpstr>
      <vt:lpstr>Office Theme</vt:lpstr>
      <vt:lpstr>Mentee’s Initial Orientation</vt:lpstr>
      <vt:lpstr>Agenda</vt:lpstr>
      <vt:lpstr>Program Overview / Orientation (cont’d)</vt:lpstr>
      <vt:lpstr>Mentee Nomination/Selection Process</vt:lpstr>
      <vt:lpstr>Mentor &amp; Mentee Training and initial meeting(s) timeline</vt:lpstr>
      <vt:lpstr>Mentor / Mentee Training Overview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Mentee’s Initial Orientation</dc:title>
  <dc:creator>Carla Taub</dc:creator>
  <cp:lastModifiedBy>Ellen Fernandes</cp:lastModifiedBy>
  <cp:revision>2</cp:revision>
  <dcterms:created xsi:type="dcterms:W3CDTF">2018-11-07T22:11:49Z</dcterms:created>
  <dcterms:modified xsi:type="dcterms:W3CDTF">2018-11-30T15:16:01Z</dcterms:modified>
</cp:coreProperties>
</file>