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572261-348C-4AF4-A225-1C93CF30B6F8}"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180629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2261-348C-4AF4-A225-1C93CF30B6F8}"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379376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2261-348C-4AF4-A225-1C93CF30B6F8}"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165626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2261-348C-4AF4-A225-1C93CF30B6F8}"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360571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572261-348C-4AF4-A225-1C93CF30B6F8}"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258043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572261-348C-4AF4-A225-1C93CF30B6F8}"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2307751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572261-348C-4AF4-A225-1C93CF30B6F8}" type="datetimeFigureOut">
              <a:rPr lang="en-US" smtClean="0"/>
              <a:t>10/22/2018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343361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572261-348C-4AF4-A225-1C93CF30B6F8}" type="datetimeFigureOut">
              <a:rPr lang="en-US" smtClean="0"/>
              <a:t>10/22/2018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328129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72261-348C-4AF4-A225-1C93CF30B6F8}" type="datetimeFigureOut">
              <a:rPr lang="en-US" smtClean="0"/>
              <a:t>10/22/2018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1660387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572261-348C-4AF4-A225-1C93CF30B6F8}"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67687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572261-348C-4AF4-A225-1C93CF30B6F8}"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5E304-1B9F-49B4-829D-F1D03D4A645F}" type="slidenum">
              <a:rPr lang="en-US" smtClean="0"/>
              <a:t>‹#›</a:t>
            </a:fld>
            <a:endParaRPr lang="en-US"/>
          </a:p>
        </p:txBody>
      </p:sp>
    </p:spTree>
    <p:extLst>
      <p:ext uri="{BB962C8B-B14F-4D97-AF65-F5344CB8AC3E}">
        <p14:creationId xmlns:p14="http://schemas.microsoft.com/office/powerpoint/2010/main" val="39249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72261-348C-4AF4-A225-1C93CF30B6F8}" type="datetimeFigureOut">
              <a:rPr lang="en-US" smtClean="0"/>
              <a:t>10/22/2018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5E304-1B9F-49B4-829D-F1D03D4A645F}" type="slidenum">
              <a:rPr lang="en-US" smtClean="0"/>
              <a:t>‹#›</a:t>
            </a:fld>
            <a:endParaRPr lang="en-US"/>
          </a:p>
        </p:txBody>
      </p:sp>
    </p:spTree>
    <p:extLst>
      <p:ext uri="{BB962C8B-B14F-4D97-AF65-F5344CB8AC3E}">
        <p14:creationId xmlns:p14="http://schemas.microsoft.com/office/powerpoint/2010/main" val="3868888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Men Do?</a:t>
            </a:r>
            <a:endParaRPr lang="en-US" dirty="0"/>
          </a:p>
        </p:txBody>
      </p:sp>
      <p:sp>
        <p:nvSpPr>
          <p:cNvPr id="3" name="Content Placeholder 2"/>
          <p:cNvSpPr>
            <a:spLocks noGrp="1"/>
          </p:cNvSpPr>
          <p:nvPr>
            <p:ph idx="1"/>
          </p:nvPr>
        </p:nvSpPr>
        <p:spPr/>
        <p:txBody>
          <a:bodyPr>
            <a:normAutofit fontScale="92500" lnSpcReduction="20000"/>
          </a:bodyPr>
          <a:lstStyle/>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Make unconscious biases “conscious”</a:t>
            </a:r>
          </a:p>
          <a:p>
            <a:pPr marL="1163638" lvl="2" indent="-265113" eaLnBrk="0" fontAlgn="base" hangingPunct="0">
              <a:lnSpc>
                <a:spcPct val="100000"/>
              </a:lnSpc>
              <a:spcBef>
                <a:spcPct val="20000"/>
              </a:spcBef>
              <a:spcAft>
                <a:spcPct val="0"/>
              </a:spcAft>
              <a:buClr>
                <a:srgbClr val="1F497D"/>
              </a:buClr>
              <a:buFont typeface="Wingdings" pitchFamily="2" charset="2"/>
              <a:buChar char="ü"/>
            </a:pPr>
            <a:r>
              <a:rPr kumimoji="1" lang="en-US" sz="2400" kern="0" dirty="0">
                <a:solidFill>
                  <a:prstClr val="black"/>
                </a:solidFill>
                <a:latin typeface="Arial"/>
                <a:ea typeface="ＭＳ Ｐゴシック"/>
              </a:rPr>
              <a:t>“Everyone has implicit or unintentional filters and these are natural and normal in human beings.  The goal is not to ask people to not have filters but to make them aware of them.”</a:t>
            </a:r>
          </a:p>
          <a:p>
            <a:pPr marL="1163638" lvl="2" indent="-265113" eaLnBrk="0" fontAlgn="base" hangingPunct="0">
              <a:lnSpc>
                <a:spcPct val="100000"/>
              </a:lnSpc>
              <a:spcBef>
                <a:spcPct val="20000"/>
              </a:spcBef>
              <a:spcAft>
                <a:spcPct val="0"/>
              </a:spcAft>
              <a:buClr>
                <a:srgbClr val="1F497D"/>
              </a:buClr>
              <a:buFont typeface="Wingdings" pitchFamily="2" charset="2"/>
              <a:buChar char="ü"/>
            </a:pPr>
            <a:r>
              <a:rPr kumimoji="1" lang="en-US" sz="2400" kern="0" dirty="0">
                <a:solidFill>
                  <a:prstClr val="black"/>
                </a:solidFill>
                <a:latin typeface="Arial"/>
                <a:ea typeface="ＭＳ Ｐゴシック"/>
              </a:rPr>
              <a:t>Julian Bond "To be blind to gender is to be blind to the consequences of gender.” </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Play an active role</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Support women in the workplace</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Actively seek qualified candidates to hire and promote</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Serve and socialize; don’t worry about failing or making mistakes</a:t>
            </a:r>
          </a:p>
          <a:p>
            <a:pPr marL="442913" lvl="1" indent="0" eaLnBrk="0" fontAlgn="base" hangingPunct="0">
              <a:lnSpc>
                <a:spcPct val="100000"/>
              </a:lnSpc>
              <a:spcBef>
                <a:spcPct val="20000"/>
              </a:spcBef>
              <a:spcAft>
                <a:spcPct val="0"/>
              </a:spcAft>
              <a:buClr>
                <a:srgbClr val="1F497D"/>
              </a:buClr>
              <a:buNone/>
            </a:pPr>
            <a:endParaRPr kumimoji="1" lang="en-US" sz="2000" kern="0" dirty="0">
              <a:solidFill>
                <a:prstClr val="black"/>
              </a:solidFill>
              <a:latin typeface="Arial"/>
              <a:ea typeface="ＭＳ Ｐゴシック"/>
            </a:endParaRPr>
          </a:p>
          <a:p>
            <a:endParaRPr lang="en-US" dirty="0"/>
          </a:p>
        </p:txBody>
      </p:sp>
    </p:spTree>
    <p:extLst>
      <p:ext uri="{BB962C8B-B14F-4D97-AF65-F5344CB8AC3E}">
        <p14:creationId xmlns:p14="http://schemas.microsoft.com/office/powerpoint/2010/main" val="3355453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Men Do?</a:t>
            </a:r>
            <a:endParaRPr lang="en-US" dirty="0"/>
          </a:p>
        </p:txBody>
      </p:sp>
      <p:sp>
        <p:nvSpPr>
          <p:cNvPr id="3" name="Content Placeholder 2"/>
          <p:cNvSpPr>
            <a:spLocks noGrp="1"/>
          </p:cNvSpPr>
          <p:nvPr>
            <p:ph idx="1"/>
          </p:nvPr>
        </p:nvSpPr>
        <p:spPr/>
        <p:txBody>
          <a:bodyPr>
            <a:normAutofit/>
          </a:bodyPr>
          <a:lstStyle/>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Coaching-direct reports need support, promotion (they tend to think they are not ready) and challenging projects</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Mentoring-advice, support and feedback outside your line management</a:t>
            </a:r>
          </a:p>
          <a:p>
            <a:pPr marL="719138" lvl="1" indent="-276225" eaLnBrk="0" fontAlgn="base" hangingPunct="0">
              <a:lnSpc>
                <a:spcPct val="100000"/>
              </a:lnSpc>
              <a:spcBef>
                <a:spcPct val="20000"/>
              </a:spcBef>
              <a:spcAft>
                <a:spcPct val="0"/>
              </a:spcAft>
              <a:buClr>
                <a:srgbClr val="1F497D"/>
              </a:buClr>
              <a:buFont typeface="Wingdings" pitchFamily="2" charset="2"/>
              <a:buChar char="Ø"/>
            </a:pPr>
            <a:r>
              <a:rPr kumimoji="1" lang="en-US" sz="3200" kern="0" dirty="0">
                <a:solidFill>
                  <a:prstClr val="black"/>
                </a:solidFill>
                <a:latin typeface="Arial"/>
                <a:ea typeface="ＭＳ Ｐゴシック"/>
              </a:rPr>
              <a:t>Sponsoring- use your influence and power to advocate; push to get a stretch assignment or a promotion</a:t>
            </a:r>
          </a:p>
          <a:p>
            <a:endParaRPr lang="en-US" dirty="0"/>
          </a:p>
        </p:txBody>
      </p:sp>
    </p:spTree>
    <p:extLst>
      <p:ext uri="{BB962C8B-B14F-4D97-AF65-F5344CB8AC3E}">
        <p14:creationId xmlns:p14="http://schemas.microsoft.com/office/powerpoint/2010/main" val="43423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Words>
  <Application>Microsoft Office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Arial</vt:lpstr>
      <vt:lpstr>Calibri</vt:lpstr>
      <vt:lpstr>Calibri Light</vt:lpstr>
      <vt:lpstr>Wingdings</vt:lpstr>
      <vt:lpstr>Office Theme</vt:lpstr>
      <vt:lpstr>What Can Men Do?</vt:lpstr>
      <vt:lpstr>What Can Men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Men Do?</dc:title>
  <dc:creator>Fitzsimmons, Bill</dc:creator>
  <cp:lastModifiedBy>Fitzsimmons, Bill</cp:lastModifiedBy>
  <cp:revision>1</cp:revision>
  <dcterms:created xsi:type="dcterms:W3CDTF">2018-10-22T18:58:12Z</dcterms:created>
  <dcterms:modified xsi:type="dcterms:W3CDTF">2018-10-22T18:58:29Z</dcterms:modified>
</cp:coreProperties>
</file>