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2427-4E27-4AB1-BF46-8EA85509F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4EE55-C94F-4560-B85A-91825A110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4A06F-8A7D-4C67-B670-87981334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002FC-A940-4374-A997-4229830A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26924-BA01-4C78-A5BF-BA0C35C0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EBC0-D02A-4F42-B84A-B6588344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09603-24B8-447B-98F9-D3EE0027D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8731-1A04-464B-B581-9DE57B0B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4E3F4-1A0F-4119-BB2E-ABDEA510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19C9E-C48C-46B4-A59A-FE097CC8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8EAC0-8D8E-437F-848F-4D228CE10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119E7-56EF-4957-B37D-EA4CAA141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4F941-800B-4AAE-B463-0E55B128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0865F-07DA-42B5-B9A2-032CAB17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D0AB-1C65-4D75-A3A7-D0B4C373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6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2785-DC18-4BE6-97A3-AF5D1359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3EBC-4A3C-4683-9023-0CE9200F0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F5583-C0C4-4F85-A80F-979030B5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C2778-D7B9-45EB-BFA4-4524A8B5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5429-614F-4924-B1FF-8FEBC5D6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A861-EC37-4630-91A8-68AD17E5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BECA3-300F-4191-8D88-667E7086F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B2AC4-D616-405C-88EB-94C28EC6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1DAFF-FB3A-4CA4-AD5A-BC524FD5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48D85-7B96-414D-A5EF-DD199F1A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3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1044-DADC-447F-AE7E-5809A9E3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22AE-61FF-4397-B4AE-2750EB70D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B414-BECC-451D-AF49-7699B9ABB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A65FA-2F55-4C3B-945A-D35CE462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AED07-1321-4A80-94D5-673D5403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222E9-11A8-4B02-A3FE-FA2AD1CA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5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79E9-4021-4896-88B2-65A76326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A7F3A-2EDC-4697-9B96-AB377B78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779A4-0344-4A16-BE35-1346E0E31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E22FE-FBC8-49DB-8723-C3E7554F2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D4459-7F37-44DC-8F1C-67052E3B0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A2F31-409E-4EBF-8434-02C48961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172B2-9F62-4888-8A68-23DEDB33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44AC4-1086-4A6B-A7EA-E85543C6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8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C205-3DB2-4428-B5D8-4A4E45D7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8F437-CD0E-4C67-A587-90AF4372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F4149-7C6F-475C-9315-6B321CCA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FC632-E003-4922-8695-4690218D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C5439-6E30-416E-8D81-FCF19528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1F69-A4DD-4A5D-BA38-D5350766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EA538-F226-4E34-B56D-1F161DF0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10C1-9D52-49D7-AA69-040782AB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192FA-7581-49B7-A172-4A8400C8E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D0263-32C6-424D-BB87-1C554B792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49060-1730-413E-81DE-8BA5A4C9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30BE0-0E88-46CD-8C79-950AC801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AE2A0-C643-44BD-9EC3-15BC30CD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8B30-8030-4194-A16D-9745B247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FFCEE-A1F5-4136-B352-E97049D63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1D4E9-5352-4223-823D-518085C26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D3D8A-E47B-4EA1-AC6D-756549B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E30A7-2925-4A39-B9FF-A95E9799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9A26E-306F-4DE4-A86A-6F9551EA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01F7C-7E00-4549-BDA6-61183271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C9851-367C-4D37-9CB3-474D20066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1D725-DFD9-44EA-9C1D-40B234EF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0B12-8F61-4777-91F4-01899D7994E0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BB55-2ABD-46C7-B2DB-1F18519E8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F59CF-F22F-43C9-988A-631B234CA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DC0C-B9F9-46FC-8AB2-3CC4E3EC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4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72124"/>
              </p:ext>
            </p:extLst>
          </p:nvPr>
        </p:nvGraphicFramePr>
        <p:xfrm>
          <a:off x="50963" y="0"/>
          <a:ext cx="12090073" cy="665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12671964" imgH="7467690" progId="Excel.Sheet.12">
                  <p:embed/>
                </p:oleObj>
              </mc:Choice>
              <mc:Fallback>
                <p:oleObj name="Worksheet" r:id="rId3" imgW="12671964" imgH="746769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63" y="0"/>
                        <a:ext cx="12090073" cy="665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01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Pay Equity Analyses (Tool kit example)</dc:title>
  <dc:creator>Kristina Flower</dc:creator>
  <cp:lastModifiedBy>Ellen Fernandes</cp:lastModifiedBy>
  <cp:revision>3</cp:revision>
  <cp:lastPrinted>2018-11-09T14:40:03Z</cp:lastPrinted>
  <dcterms:created xsi:type="dcterms:W3CDTF">2018-11-09T14:28:56Z</dcterms:created>
  <dcterms:modified xsi:type="dcterms:W3CDTF">2018-11-09T14:50:42Z</dcterms:modified>
</cp:coreProperties>
</file>