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  <p:sldMasterId id="2147483681" r:id="rId5"/>
    <p:sldMasterId id="2147483692" r:id="rId6"/>
  </p:sldMasterIdLst>
  <p:sldIdLst>
    <p:sldId id="2145705868" r:id="rId7"/>
    <p:sldId id="262" r:id="rId8"/>
    <p:sldId id="2145705922" r:id="rId9"/>
    <p:sldId id="265" r:id="rId10"/>
    <p:sldId id="263" r:id="rId11"/>
    <p:sldId id="264" r:id="rId12"/>
    <p:sldId id="268" r:id="rId13"/>
    <p:sldId id="2145705908" r:id="rId14"/>
    <p:sldId id="2145705923" r:id="rId15"/>
    <p:sldId id="214570592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out BBS" id="{DD749146-1F8D-48BB-AE6B-91E4EA86E09A}">
          <p14:sldIdLst>
            <p14:sldId id="2145705868"/>
            <p14:sldId id="262"/>
            <p14:sldId id="2145705922"/>
            <p14:sldId id="265"/>
            <p14:sldId id="263"/>
            <p14:sldId id="264"/>
            <p14:sldId id="268"/>
          </p14:sldIdLst>
        </p14:section>
        <p14:section name="Appendix" id="{78A90775-4C55-4CCC-A22B-0114D2DAD872}">
          <p14:sldIdLst>
            <p14:sldId id="2145705908"/>
            <p14:sldId id="2145705923"/>
            <p14:sldId id="214570592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F0A7469-C222-CF10-5B5B-1E9796245D30}" name="Dalexi Carrillo" initials="DC" userId="S::dcarrillo@bio.org::a309c171-6e0e-4f5d-b2e0-98aeff72c48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759"/>
    <a:srgbClr val="07AFAA"/>
    <a:srgbClr val="ED7D31"/>
    <a:srgbClr val="462E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71" d="100"/>
          <a:sy n="71" d="100"/>
        </p:scale>
        <p:origin x="5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lexi Carrillo" userId="a309c171-6e0e-4f5d-b2e0-98aeff72c486" providerId="ADAL" clId="{E8E4F656-331A-4859-B860-8251D7448A89}"/>
    <pc:docChg chg="undo custSel addSld delSld modSld sldOrd addSection modSection">
      <pc:chgData name="Dalexi Carrillo" userId="a309c171-6e0e-4f5d-b2e0-98aeff72c486" providerId="ADAL" clId="{E8E4F656-331A-4859-B860-8251D7448A89}" dt="2024-01-31T14:12:43.386" v="111" actId="20577"/>
      <pc:docMkLst>
        <pc:docMk/>
      </pc:docMkLst>
      <pc:sldChg chg="addSp delSp modSp add del mod addCm">
        <pc:chgData name="Dalexi Carrillo" userId="a309c171-6e0e-4f5d-b2e0-98aeff72c486" providerId="ADAL" clId="{E8E4F656-331A-4859-B860-8251D7448A89}" dt="2024-01-31T14:10:34.865" v="61" actId="47"/>
        <pc:sldMkLst>
          <pc:docMk/>
          <pc:sldMk cId="1354086703" sldId="269"/>
        </pc:sldMkLst>
        <pc:spChg chg="mod">
          <ac:chgData name="Dalexi Carrillo" userId="a309c171-6e0e-4f5d-b2e0-98aeff72c486" providerId="ADAL" clId="{E8E4F656-331A-4859-B860-8251D7448A89}" dt="2024-01-18T18:35:57.999" v="16" actId="255"/>
          <ac:spMkLst>
            <pc:docMk/>
            <pc:sldMk cId="1354086703" sldId="269"/>
            <ac:spMk id="3" creationId="{CC0E2C7B-A30A-783E-73E3-86055A695FB9}"/>
          </ac:spMkLst>
        </pc:spChg>
        <pc:picChg chg="mod">
          <ac:chgData name="Dalexi Carrillo" userId="a309c171-6e0e-4f5d-b2e0-98aeff72c486" providerId="ADAL" clId="{E8E4F656-331A-4859-B860-8251D7448A89}" dt="2024-01-18T18:36:31.366" v="25" actId="1076"/>
          <ac:picMkLst>
            <pc:docMk/>
            <pc:sldMk cId="1354086703" sldId="269"/>
            <ac:picMk id="5" creationId="{42FA691F-ED95-0AB1-F441-7500C40C3767}"/>
          </ac:picMkLst>
        </pc:picChg>
        <pc:picChg chg="mod">
          <ac:chgData name="Dalexi Carrillo" userId="a309c171-6e0e-4f5d-b2e0-98aeff72c486" providerId="ADAL" clId="{E8E4F656-331A-4859-B860-8251D7448A89}" dt="2024-01-18T18:36:13.842" v="19" actId="1076"/>
          <ac:picMkLst>
            <pc:docMk/>
            <pc:sldMk cId="1354086703" sldId="269"/>
            <ac:picMk id="6" creationId="{82282922-D13D-1919-0B40-5C7D6E0273AD}"/>
          </ac:picMkLst>
        </pc:picChg>
        <pc:picChg chg="mod">
          <ac:chgData name="Dalexi Carrillo" userId="a309c171-6e0e-4f5d-b2e0-98aeff72c486" providerId="ADAL" clId="{E8E4F656-331A-4859-B860-8251D7448A89}" dt="2024-01-18T18:36:17.942" v="20" actId="1076"/>
          <ac:picMkLst>
            <pc:docMk/>
            <pc:sldMk cId="1354086703" sldId="269"/>
            <ac:picMk id="7" creationId="{F73E3792-0774-74E9-1EBA-D7FA55B5BB3D}"/>
          </ac:picMkLst>
        </pc:picChg>
        <pc:picChg chg="add mod">
          <ac:chgData name="Dalexi Carrillo" userId="a309c171-6e0e-4f5d-b2e0-98aeff72c486" providerId="ADAL" clId="{E8E4F656-331A-4859-B860-8251D7448A89}" dt="2024-01-18T18:36:27.324" v="24" actId="1076"/>
          <ac:picMkLst>
            <pc:docMk/>
            <pc:sldMk cId="1354086703" sldId="269"/>
            <ac:picMk id="10" creationId="{89BB430C-4A6C-4C24-3E47-39139A890CFD}"/>
          </ac:picMkLst>
        </pc:picChg>
        <pc:picChg chg="del">
          <ac:chgData name="Dalexi Carrillo" userId="a309c171-6e0e-4f5d-b2e0-98aeff72c486" providerId="ADAL" clId="{E8E4F656-331A-4859-B860-8251D7448A89}" dt="2024-01-18T18:36:36.668" v="26" actId="478"/>
          <ac:picMkLst>
            <pc:docMk/>
            <pc:sldMk cId="1354086703" sldId="269"/>
            <ac:picMk id="11" creationId="{A12ECFFB-A935-EEE2-5CBF-7F9B86D4E10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lexi Carrillo" userId="a309c171-6e0e-4f5d-b2e0-98aeff72c486" providerId="ADAL" clId="{E8E4F656-331A-4859-B860-8251D7448A89}" dt="2024-01-18T18:37:03.848" v="27"/>
              <pc2:cmMkLst xmlns:pc2="http://schemas.microsoft.com/office/powerpoint/2019/9/main/command">
                <pc:docMk/>
                <pc:sldMk cId="1354086703" sldId="269"/>
                <pc2:cmMk id="{0044EA8B-3228-4620-87D8-66E323C804FC}"/>
              </pc2:cmMkLst>
            </pc226:cmChg>
          </p:ext>
        </pc:extLst>
      </pc:sldChg>
      <pc:sldChg chg="del">
        <pc:chgData name="Dalexi Carrillo" userId="a309c171-6e0e-4f5d-b2e0-98aeff72c486" providerId="ADAL" clId="{E8E4F656-331A-4859-B860-8251D7448A89}" dt="2024-01-18T18:37:14.595" v="28" actId="47"/>
        <pc:sldMkLst>
          <pc:docMk/>
          <pc:sldMk cId="732872647" sldId="270"/>
        </pc:sldMkLst>
      </pc:sldChg>
      <pc:sldChg chg="del">
        <pc:chgData name="Dalexi Carrillo" userId="a309c171-6e0e-4f5d-b2e0-98aeff72c486" providerId="ADAL" clId="{E8E4F656-331A-4859-B860-8251D7448A89}" dt="2024-01-18T18:37:17.519" v="29" actId="47"/>
        <pc:sldMkLst>
          <pc:docMk/>
          <pc:sldMk cId="1393055684" sldId="271"/>
        </pc:sldMkLst>
      </pc:sldChg>
      <pc:sldChg chg="add del">
        <pc:chgData name="Dalexi Carrillo" userId="a309c171-6e0e-4f5d-b2e0-98aeff72c486" providerId="ADAL" clId="{E8E4F656-331A-4859-B860-8251D7448A89}" dt="2024-01-18T18:38:28.796" v="31" actId="47"/>
        <pc:sldMkLst>
          <pc:docMk/>
          <pc:sldMk cId="444346891" sldId="529"/>
        </pc:sldMkLst>
      </pc:sldChg>
      <pc:sldChg chg="modSp add mod ord">
        <pc:chgData name="Dalexi Carrillo" userId="a309c171-6e0e-4f5d-b2e0-98aeff72c486" providerId="ADAL" clId="{E8E4F656-331A-4859-B860-8251D7448A89}" dt="2024-01-18T18:40:19.697" v="55"/>
        <pc:sldMkLst>
          <pc:docMk/>
          <pc:sldMk cId="1519829010" sldId="2145705868"/>
        </pc:sldMkLst>
        <pc:spChg chg="mod">
          <ac:chgData name="Dalexi Carrillo" userId="a309c171-6e0e-4f5d-b2e0-98aeff72c486" providerId="ADAL" clId="{E8E4F656-331A-4859-B860-8251D7448A89}" dt="2024-01-18T18:39:10.965" v="51" actId="20577"/>
          <ac:spMkLst>
            <pc:docMk/>
            <pc:sldMk cId="1519829010" sldId="2145705868"/>
            <ac:spMk id="9" creationId="{E01447D0-1CED-4069-BBB9-1DF5251B7E53}"/>
          </ac:spMkLst>
        </pc:spChg>
      </pc:sldChg>
      <pc:sldChg chg="modSp add mod">
        <pc:chgData name="Dalexi Carrillo" userId="a309c171-6e0e-4f5d-b2e0-98aeff72c486" providerId="ADAL" clId="{E8E4F656-331A-4859-B860-8251D7448A89}" dt="2024-01-31T14:12:43.386" v="111" actId="20577"/>
        <pc:sldMkLst>
          <pc:docMk/>
          <pc:sldMk cId="1943700816" sldId="2145705908"/>
        </pc:sldMkLst>
        <pc:spChg chg="mod">
          <ac:chgData name="Dalexi Carrillo" userId="a309c171-6e0e-4f5d-b2e0-98aeff72c486" providerId="ADAL" clId="{E8E4F656-331A-4859-B860-8251D7448A89}" dt="2024-01-31T14:12:43.386" v="111" actId="20577"/>
          <ac:spMkLst>
            <pc:docMk/>
            <pc:sldMk cId="1943700816" sldId="2145705908"/>
            <ac:spMk id="15" creationId="{4AA1FB7B-636B-10C9-3A9E-40F51DF9FF06}"/>
          </ac:spMkLst>
        </pc:spChg>
      </pc:sldChg>
    </pc:docChg>
  </pc:docChgLst>
  <pc:docChgLst>
    <pc:chgData name="Dalexi Carrillo" userId="a309c171-6e0e-4f5d-b2e0-98aeff72c486" providerId="ADAL" clId="{0F466EC8-48FC-4F25-B01A-CE13C3E28E4F}"/>
    <pc:docChg chg="undo custSel addSld delSld modSld sldOrd">
      <pc:chgData name="Dalexi Carrillo" userId="a309c171-6e0e-4f5d-b2e0-98aeff72c486" providerId="ADAL" clId="{0F466EC8-48FC-4F25-B01A-CE13C3E28E4F}" dt="2023-07-24T14:38:28.644" v="2765" actId="27636"/>
      <pc:docMkLst>
        <pc:docMk/>
      </pc:docMkLst>
      <pc:sldChg chg="del">
        <pc:chgData name="Dalexi Carrillo" userId="a309c171-6e0e-4f5d-b2e0-98aeff72c486" providerId="ADAL" clId="{0F466EC8-48FC-4F25-B01A-CE13C3E28E4F}" dt="2023-07-24T13:52:42.960" v="689" actId="47"/>
        <pc:sldMkLst>
          <pc:docMk/>
          <pc:sldMk cId="4199333910" sldId="261"/>
        </pc:sldMkLst>
      </pc:sldChg>
      <pc:sldChg chg="modSp mod">
        <pc:chgData name="Dalexi Carrillo" userId="a309c171-6e0e-4f5d-b2e0-98aeff72c486" providerId="ADAL" clId="{0F466EC8-48FC-4F25-B01A-CE13C3E28E4F}" dt="2023-07-24T14:17:24.195" v="1554" actId="20577"/>
        <pc:sldMkLst>
          <pc:docMk/>
          <pc:sldMk cId="1597711867" sldId="262"/>
        </pc:sldMkLst>
        <pc:spChg chg="mod">
          <ac:chgData name="Dalexi Carrillo" userId="a309c171-6e0e-4f5d-b2e0-98aeff72c486" providerId="ADAL" clId="{0F466EC8-48FC-4F25-B01A-CE13C3E28E4F}" dt="2023-07-24T14:17:24.195" v="1554" actId="20577"/>
          <ac:spMkLst>
            <pc:docMk/>
            <pc:sldMk cId="1597711867" sldId="262"/>
            <ac:spMk id="4" creationId="{D8B79F0E-A000-D012-32C8-B374F8AB5E20}"/>
          </ac:spMkLst>
        </pc:spChg>
        <pc:spChg chg="mod">
          <ac:chgData name="Dalexi Carrillo" userId="a309c171-6e0e-4f5d-b2e0-98aeff72c486" providerId="ADAL" clId="{0F466EC8-48FC-4F25-B01A-CE13C3E28E4F}" dt="2023-07-24T14:12:15.713" v="1317" actId="14100"/>
          <ac:spMkLst>
            <pc:docMk/>
            <pc:sldMk cId="1597711867" sldId="262"/>
            <ac:spMk id="5" creationId="{A7856523-F6F1-BB16-005D-2A2279283A3F}"/>
          </ac:spMkLst>
        </pc:spChg>
      </pc:sldChg>
      <pc:sldChg chg="del">
        <pc:chgData name="Dalexi Carrillo" userId="a309c171-6e0e-4f5d-b2e0-98aeff72c486" providerId="ADAL" clId="{0F466EC8-48FC-4F25-B01A-CE13C3E28E4F}" dt="2023-07-24T14:12:06.579" v="1314" actId="47"/>
        <pc:sldMkLst>
          <pc:docMk/>
          <pc:sldMk cId="2977224548" sldId="263"/>
        </pc:sldMkLst>
      </pc:sldChg>
      <pc:sldChg chg="del">
        <pc:chgData name="Dalexi Carrillo" userId="a309c171-6e0e-4f5d-b2e0-98aeff72c486" providerId="ADAL" clId="{0F466EC8-48FC-4F25-B01A-CE13C3E28E4F}" dt="2023-07-24T14:12:07.618" v="1315" actId="47"/>
        <pc:sldMkLst>
          <pc:docMk/>
          <pc:sldMk cId="368437187" sldId="264"/>
        </pc:sldMkLst>
      </pc:sldChg>
      <pc:sldChg chg="del">
        <pc:chgData name="Dalexi Carrillo" userId="a309c171-6e0e-4f5d-b2e0-98aeff72c486" providerId="ADAL" clId="{0F466EC8-48FC-4F25-B01A-CE13C3E28E4F}" dt="2023-07-24T14:12:08.101" v="1316" actId="47"/>
        <pc:sldMkLst>
          <pc:docMk/>
          <pc:sldMk cId="3680072536" sldId="265"/>
        </pc:sldMkLst>
      </pc:sldChg>
      <pc:sldChg chg="addSp modSp new mod ord">
        <pc:chgData name="Dalexi Carrillo" userId="a309c171-6e0e-4f5d-b2e0-98aeff72c486" providerId="ADAL" clId="{0F466EC8-48FC-4F25-B01A-CE13C3E28E4F}" dt="2023-07-24T14:24:55.448" v="1745" actId="1076"/>
        <pc:sldMkLst>
          <pc:docMk/>
          <pc:sldMk cId="1354086703" sldId="269"/>
        </pc:sldMkLst>
        <pc:spChg chg="mod">
          <ac:chgData name="Dalexi Carrillo" userId="a309c171-6e0e-4f5d-b2e0-98aeff72c486" providerId="ADAL" clId="{0F466EC8-48FC-4F25-B01A-CE13C3E28E4F}" dt="2023-07-24T14:22:47.453" v="1584" actId="20577"/>
          <ac:spMkLst>
            <pc:docMk/>
            <pc:sldMk cId="1354086703" sldId="269"/>
            <ac:spMk id="2" creationId="{B8E28E16-B600-0A0E-111B-FEA5F9692C2E}"/>
          </ac:spMkLst>
        </pc:spChg>
        <pc:spChg chg="mod">
          <ac:chgData name="Dalexi Carrillo" userId="a309c171-6e0e-4f5d-b2e0-98aeff72c486" providerId="ADAL" clId="{0F466EC8-48FC-4F25-B01A-CE13C3E28E4F}" dt="2023-07-24T14:24:11.043" v="1739" actId="20577"/>
          <ac:spMkLst>
            <pc:docMk/>
            <pc:sldMk cId="1354086703" sldId="269"/>
            <ac:spMk id="3" creationId="{CC0E2C7B-A30A-783E-73E3-86055A695FB9}"/>
          </ac:spMkLst>
        </pc:spChg>
        <pc:spChg chg="add mod">
          <ac:chgData name="Dalexi Carrillo" userId="a309c171-6e0e-4f5d-b2e0-98aeff72c486" providerId="ADAL" clId="{0F466EC8-48FC-4F25-B01A-CE13C3E28E4F}" dt="2023-07-24T14:16:46.664" v="1536" actId="1036"/>
          <ac:spMkLst>
            <pc:docMk/>
            <pc:sldMk cId="1354086703" sldId="269"/>
            <ac:spMk id="9" creationId="{C2AB5FC4-22F9-6E0D-0490-05C4BAA031A1}"/>
          </ac:spMkLst>
        </pc:spChg>
        <pc:picChg chg="add mod">
          <ac:chgData name="Dalexi Carrillo" userId="a309c171-6e0e-4f5d-b2e0-98aeff72c486" providerId="ADAL" clId="{0F466EC8-48FC-4F25-B01A-CE13C3E28E4F}" dt="2023-07-24T14:16:46.664" v="1536" actId="1036"/>
          <ac:picMkLst>
            <pc:docMk/>
            <pc:sldMk cId="1354086703" sldId="269"/>
            <ac:picMk id="4" creationId="{86E08E52-0F97-F775-0570-8F0B15D3FEA4}"/>
          </ac:picMkLst>
        </pc:picChg>
        <pc:picChg chg="add mod">
          <ac:chgData name="Dalexi Carrillo" userId="a309c171-6e0e-4f5d-b2e0-98aeff72c486" providerId="ADAL" clId="{0F466EC8-48FC-4F25-B01A-CE13C3E28E4F}" dt="2023-07-24T14:16:46.664" v="1536" actId="1036"/>
          <ac:picMkLst>
            <pc:docMk/>
            <pc:sldMk cId="1354086703" sldId="269"/>
            <ac:picMk id="5" creationId="{42FA691F-ED95-0AB1-F441-7500C40C3767}"/>
          </ac:picMkLst>
        </pc:picChg>
        <pc:picChg chg="add mod">
          <ac:chgData name="Dalexi Carrillo" userId="a309c171-6e0e-4f5d-b2e0-98aeff72c486" providerId="ADAL" clId="{0F466EC8-48FC-4F25-B01A-CE13C3E28E4F}" dt="2023-07-24T14:16:46.664" v="1536" actId="1036"/>
          <ac:picMkLst>
            <pc:docMk/>
            <pc:sldMk cId="1354086703" sldId="269"/>
            <ac:picMk id="6" creationId="{82282922-D13D-1919-0B40-5C7D6E0273AD}"/>
          </ac:picMkLst>
        </pc:picChg>
        <pc:picChg chg="add mod">
          <ac:chgData name="Dalexi Carrillo" userId="a309c171-6e0e-4f5d-b2e0-98aeff72c486" providerId="ADAL" clId="{0F466EC8-48FC-4F25-B01A-CE13C3E28E4F}" dt="2023-07-24T14:16:46.664" v="1536" actId="1036"/>
          <ac:picMkLst>
            <pc:docMk/>
            <pc:sldMk cId="1354086703" sldId="269"/>
            <ac:picMk id="7" creationId="{F73E3792-0774-74E9-1EBA-D7FA55B5BB3D}"/>
          </ac:picMkLst>
        </pc:picChg>
        <pc:picChg chg="add mod">
          <ac:chgData name="Dalexi Carrillo" userId="a309c171-6e0e-4f5d-b2e0-98aeff72c486" providerId="ADAL" clId="{0F466EC8-48FC-4F25-B01A-CE13C3E28E4F}" dt="2023-07-24T14:16:46.664" v="1536" actId="1036"/>
          <ac:picMkLst>
            <pc:docMk/>
            <pc:sldMk cId="1354086703" sldId="269"/>
            <ac:picMk id="8" creationId="{356AE505-1A95-D033-28E1-E23DFB66D736}"/>
          </ac:picMkLst>
        </pc:picChg>
        <pc:picChg chg="add mod">
          <ac:chgData name="Dalexi Carrillo" userId="a309c171-6e0e-4f5d-b2e0-98aeff72c486" providerId="ADAL" clId="{0F466EC8-48FC-4F25-B01A-CE13C3E28E4F}" dt="2023-07-24T14:24:55.448" v="1745" actId="1076"/>
          <ac:picMkLst>
            <pc:docMk/>
            <pc:sldMk cId="1354086703" sldId="269"/>
            <ac:picMk id="11" creationId="{A12ECFFB-A935-EEE2-5CBF-7F9B86D4E105}"/>
          </ac:picMkLst>
        </pc:picChg>
      </pc:sldChg>
      <pc:sldChg chg="del">
        <pc:chgData name="Dalexi Carrillo" userId="a309c171-6e0e-4f5d-b2e0-98aeff72c486" providerId="ADAL" clId="{0F466EC8-48FC-4F25-B01A-CE13C3E28E4F}" dt="2023-07-24T13:53:06.670" v="690" actId="47"/>
        <pc:sldMkLst>
          <pc:docMk/>
          <pc:sldMk cId="3500948870" sldId="269"/>
        </pc:sldMkLst>
      </pc:sldChg>
      <pc:sldChg chg="modSp new mod">
        <pc:chgData name="Dalexi Carrillo" userId="a309c171-6e0e-4f5d-b2e0-98aeff72c486" providerId="ADAL" clId="{0F466EC8-48FC-4F25-B01A-CE13C3E28E4F}" dt="2023-07-24T14:38:28.644" v="2765" actId="27636"/>
        <pc:sldMkLst>
          <pc:docMk/>
          <pc:sldMk cId="732872647" sldId="270"/>
        </pc:sldMkLst>
        <pc:spChg chg="mod">
          <ac:chgData name="Dalexi Carrillo" userId="a309c171-6e0e-4f5d-b2e0-98aeff72c486" providerId="ADAL" clId="{0F466EC8-48FC-4F25-B01A-CE13C3E28E4F}" dt="2023-07-24T14:25:47.367" v="1791" actId="20577"/>
          <ac:spMkLst>
            <pc:docMk/>
            <pc:sldMk cId="732872647" sldId="270"/>
            <ac:spMk id="2" creationId="{CFDD3A53-B7F9-2F75-29B5-8EB59457BF62}"/>
          </ac:spMkLst>
        </pc:spChg>
        <pc:spChg chg="mod">
          <ac:chgData name="Dalexi Carrillo" userId="a309c171-6e0e-4f5d-b2e0-98aeff72c486" providerId="ADAL" clId="{0F466EC8-48FC-4F25-B01A-CE13C3E28E4F}" dt="2023-07-24T14:38:28.644" v="2765" actId="27636"/>
          <ac:spMkLst>
            <pc:docMk/>
            <pc:sldMk cId="732872647" sldId="270"/>
            <ac:spMk id="3" creationId="{728863CF-1365-89D1-1877-5FFCACC648B6}"/>
          </ac:spMkLst>
        </pc:spChg>
      </pc:sldChg>
      <pc:sldChg chg="del">
        <pc:chgData name="Dalexi Carrillo" userId="a309c171-6e0e-4f5d-b2e0-98aeff72c486" providerId="ADAL" clId="{0F466EC8-48FC-4F25-B01A-CE13C3E28E4F}" dt="2023-07-24T13:53:07.447" v="691" actId="47"/>
        <pc:sldMkLst>
          <pc:docMk/>
          <pc:sldMk cId="4010529000" sldId="270"/>
        </pc:sldMkLst>
      </pc:sldChg>
      <pc:sldChg chg="del">
        <pc:chgData name="Dalexi Carrillo" userId="a309c171-6e0e-4f5d-b2e0-98aeff72c486" providerId="ADAL" clId="{0F466EC8-48FC-4F25-B01A-CE13C3E28E4F}" dt="2023-07-24T13:53:08.028" v="692" actId="47"/>
        <pc:sldMkLst>
          <pc:docMk/>
          <pc:sldMk cId="1243475068" sldId="271"/>
        </pc:sldMkLst>
      </pc:sldChg>
      <pc:sldChg chg="modSp new mod">
        <pc:chgData name="Dalexi Carrillo" userId="a309c171-6e0e-4f5d-b2e0-98aeff72c486" providerId="ADAL" clId="{0F466EC8-48FC-4F25-B01A-CE13C3E28E4F}" dt="2023-07-24T14:37:22.191" v="2690" actId="1036"/>
        <pc:sldMkLst>
          <pc:docMk/>
          <pc:sldMk cId="1393055684" sldId="271"/>
        </pc:sldMkLst>
        <pc:spChg chg="mod">
          <ac:chgData name="Dalexi Carrillo" userId="a309c171-6e0e-4f5d-b2e0-98aeff72c486" providerId="ADAL" clId="{0F466EC8-48FC-4F25-B01A-CE13C3E28E4F}" dt="2023-07-24T14:37:22.191" v="2690" actId="1036"/>
          <ac:spMkLst>
            <pc:docMk/>
            <pc:sldMk cId="1393055684" sldId="271"/>
            <ac:spMk id="2" creationId="{C476E425-D7DB-9757-0256-272854A6F0FE}"/>
          </ac:spMkLst>
        </pc:spChg>
        <pc:spChg chg="mod">
          <ac:chgData name="Dalexi Carrillo" userId="a309c171-6e0e-4f5d-b2e0-98aeff72c486" providerId="ADAL" clId="{0F466EC8-48FC-4F25-B01A-CE13C3E28E4F}" dt="2023-07-24T14:37:14.252" v="2680" actId="27636"/>
          <ac:spMkLst>
            <pc:docMk/>
            <pc:sldMk cId="1393055684" sldId="271"/>
            <ac:spMk id="3" creationId="{E02B1DAB-64E0-EFDD-823C-B2E90B95B00E}"/>
          </ac:spMkLst>
        </pc:spChg>
      </pc:sldChg>
      <pc:sldChg chg="del">
        <pc:chgData name="Dalexi Carrillo" userId="a309c171-6e0e-4f5d-b2e0-98aeff72c486" providerId="ADAL" clId="{0F466EC8-48FC-4F25-B01A-CE13C3E28E4F}" dt="2023-07-24T13:53:09.051" v="693" actId="47"/>
        <pc:sldMkLst>
          <pc:docMk/>
          <pc:sldMk cId="2321949895" sldId="272"/>
        </pc:sldMkLst>
      </pc:sldChg>
      <pc:sldChg chg="del">
        <pc:chgData name="Dalexi Carrillo" userId="a309c171-6e0e-4f5d-b2e0-98aeff72c486" providerId="ADAL" clId="{0F466EC8-48FC-4F25-B01A-CE13C3E28E4F}" dt="2023-07-24T13:53:11.277" v="694" actId="47"/>
        <pc:sldMkLst>
          <pc:docMk/>
          <pc:sldMk cId="2353017938" sldId="528"/>
        </pc:sldMkLst>
      </pc:sldChg>
    </pc:docChg>
  </pc:docChgLst>
  <pc:docChgLst>
    <pc:chgData name="Tamy Dalal" userId="0d22d878-4736-4a3b-9337-3882e7a53826" providerId="ADAL" clId="{C7B2EB36-DDDD-40C0-B091-1B7B11515292}"/>
    <pc:docChg chg="custSel addSld delSld modSld sldOrd modSection">
      <pc:chgData name="Tamy Dalal" userId="0d22d878-4736-4a3b-9337-3882e7a53826" providerId="ADAL" clId="{C7B2EB36-DDDD-40C0-B091-1B7B11515292}" dt="2024-08-16T19:29:18.191" v="30" actId="47"/>
      <pc:docMkLst>
        <pc:docMk/>
      </pc:docMkLst>
      <pc:sldChg chg="ord">
        <pc:chgData name="Tamy Dalal" userId="0d22d878-4736-4a3b-9337-3882e7a53826" providerId="ADAL" clId="{C7B2EB36-DDDD-40C0-B091-1B7B11515292}" dt="2024-08-15T19:57:24.857" v="10"/>
        <pc:sldMkLst>
          <pc:docMk/>
          <pc:sldMk cId="3680072536" sldId="265"/>
        </pc:sldMkLst>
      </pc:sldChg>
      <pc:sldChg chg="del">
        <pc:chgData name="Tamy Dalal" userId="0d22d878-4736-4a3b-9337-3882e7a53826" providerId="ADAL" clId="{C7B2EB36-DDDD-40C0-B091-1B7B11515292}" dt="2024-08-16T19:29:18.191" v="30" actId="47"/>
        <pc:sldMkLst>
          <pc:docMk/>
          <pc:sldMk cId="3500948870" sldId="269"/>
        </pc:sldMkLst>
      </pc:sldChg>
      <pc:sldChg chg="ord">
        <pc:chgData name="Tamy Dalal" userId="0d22d878-4736-4a3b-9337-3882e7a53826" providerId="ADAL" clId="{C7B2EB36-DDDD-40C0-B091-1B7B11515292}" dt="2024-08-15T19:57:09.195" v="6"/>
        <pc:sldMkLst>
          <pc:docMk/>
          <pc:sldMk cId="1519829010" sldId="2145705868"/>
        </pc:sldMkLst>
      </pc:sldChg>
      <pc:sldChg chg="delSp modSp">
        <pc:chgData name="Tamy Dalal" userId="0d22d878-4736-4a3b-9337-3882e7a53826" providerId="ADAL" clId="{C7B2EB36-DDDD-40C0-B091-1B7B11515292}" dt="2024-08-15T19:56:22.230" v="1" actId="478"/>
        <pc:sldMkLst>
          <pc:docMk/>
          <pc:sldMk cId="1943700816" sldId="2145705908"/>
        </pc:sldMkLst>
        <pc:picChg chg="del mod">
          <ac:chgData name="Tamy Dalal" userId="0d22d878-4736-4a3b-9337-3882e7a53826" providerId="ADAL" clId="{C7B2EB36-DDDD-40C0-B091-1B7B11515292}" dt="2024-08-15T19:56:22.230" v="1" actId="478"/>
          <ac:picMkLst>
            <pc:docMk/>
            <pc:sldMk cId="1943700816" sldId="2145705908"/>
            <ac:picMk id="3076" creationId="{FC034284-960B-4A55-8357-7A530BBE4ED2}"/>
          </ac:picMkLst>
        </pc:picChg>
      </pc:sldChg>
      <pc:sldChg chg="ord">
        <pc:chgData name="Tamy Dalal" userId="0d22d878-4736-4a3b-9337-3882e7a53826" providerId="ADAL" clId="{C7B2EB36-DDDD-40C0-B091-1B7B11515292}" dt="2024-08-15T19:57:19.161" v="8"/>
        <pc:sldMkLst>
          <pc:docMk/>
          <pc:sldMk cId="3771297803" sldId="2145705922"/>
        </pc:sldMkLst>
      </pc:sldChg>
      <pc:sldChg chg="modSp new mod">
        <pc:chgData name="Tamy Dalal" userId="0d22d878-4736-4a3b-9337-3882e7a53826" providerId="ADAL" clId="{C7B2EB36-DDDD-40C0-B091-1B7B11515292}" dt="2024-08-15T20:00:51.231" v="29" actId="20577"/>
        <pc:sldMkLst>
          <pc:docMk/>
          <pc:sldMk cId="3976838885" sldId="2145705924"/>
        </pc:sldMkLst>
        <pc:spChg chg="mod">
          <ac:chgData name="Tamy Dalal" userId="0d22d878-4736-4a3b-9337-3882e7a53826" providerId="ADAL" clId="{C7B2EB36-DDDD-40C0-B091-1B7B11515292}" dt="2024-08-15T20:00:51.231" v="29" actId="20577"/>
          <ac:spMkLst>
            <pc:docMk/>
            <pc:sldMk cId="3976838885" sldId="2145705924"/>
            <ac:spMk id="2" creationId="{DA1BF5B8-37EE-4CC4-7C64-5F63C3F5F7AE}"/>
          </ac:spMkLst>
        </pc:spChg>
        <pc:spChg chg="mod">
          <ac:chgData name="Tamy Dalal" userId="0d22d878-4736-4a3b-9337-3882e7a53826" providerId="ADAL" clId="{C7B2EB36-DDDD-40C0-B091-1B7B11515292}" dt="2024-08-15T20:00:42.725" v="12"/>
          <ac:spMkLst>
            <pc:docMk/>
            <pc:sldMk cId="3976838885" sldId="2145705924"/>
            <ac:spMk id="3" creationId="{97F5451F-494C-220D-3EAD-11E02974702F}"/>
          </ac:spMkLst>
        </pc:spChg>
      </pc:sldChg>
    </pc:docChg>
  </pc:docChgLst>
</pc:chgInfo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https://biotechnology.sharepoint.com/sites/BSOLUTIONSTEAM/Shared%20Documents/BUSINESS%20SOLUTIONS%20GENERAL/Reference%20Documents/BBS-BD-Coverage-Map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olorStr">
        <cx:f>Sheet1!$B$2:$B$49</cx:f>
        <cx:lvl ptCount="48">
          <cx:pt idx="0">Neil</cx:pt>
          <cx:pt idx="1">Jeff</cx:pt>
          <cx:pt idx="2">Jim</cx:pt>
          <cx:pt idx="3">Jim</cx:pt>
          <cx:pt idx="4">Neil</cx:pt>
          <cx:pt idx="5">Jim</cx:pt>
          <cx:pt idx="6">Jim</cx:pt>
          <cx:pt idx="7">Jim</cx:pt>
          <cx:pt idx="8">Jim</cx:pt>
          <cx:pt idx="9">Neil</cx:pt>
          <cx:pt idx="10">Jeff</cx:pt>
          <cx:pt idx="11">Jeff</cx:pt>
          <cx:pt idx="12">Neil</cx:pt>
          <cx:pt idx="13">Jeff</cx:pt>
          <cx:pt idx="14">Jeff</cx:pt>
          <cx:pt idx="15">Jim</cx:pt>
          <cx:pt idx="16">Jim</cx:pt>
          <cx:pt idx="17">Jim</cx:pt>
          <cx:pt idx="18">Jim</cx:pt>
          <cx:pt idx="19">Jeff</cx:pt>
          <cx:pt idx="20">Neil</cx:pt>
          <cx:pt idx="21">Jim</cx:pt>
          <cx:pt idx="22">Jim</cx:pt>
          <cx:pt idx="23">Neil</cx:pt>
          <cx:pt idx="24">Jeff</cx:pt>
          <cx:pt idx="25">Neil</cx:pt>
          <cx:pt idx="26">Jim</cx:pt>
          <cx:pt idx="27">Jim</cx:pt>
          <cx:pt idx="28">Jeff</cx:pt>
          <cx:pt idx="29">Jim</cx:pt>
          <cx:pt idx="30">Jim</cx:pt>
          <cx:pt idx="31">Jeff</cx:pt>
          <cx:pt idx="32">Jim</cx:pt>
          <cx:pt idx="33">Jeff</cx:pt>
          <cx:pt idx="34">Neil</cx:pt>
          <cx:pt idx="35">Jim</cx:pt>
          <cx:pt idx="36">Jim</cx:pt>
          <cx:pt idx="37">Jim</cx:pt>
          <cx:pt idx="38">Jeff</cx:pt>
          <cx:pt idx="39">Jim</cx:pt>
          <cx:pt idx="40">Neil</cx:pt>
          <cx:pt idx="41">Neil</cx:pt>
          <cx:pt idx="42">Jim</cx:pt>
          <cx:pt idx="43">Jim</cx:pt>
          <cx:pt idx="44">Neil</cx:pt>
          <cx:pt idx="45">Jim</cx:pt>
          <cx:pt idx="46">Neil</cx:pt>
          <cx:pt idx="47">Neil</cx:pt>
        </cx:lvl>
      </cx:strDim>
      <cx:strDim type="cat">
        <cx:f>Sheet1!$A$2:$A$49</cx:f>
        <cx:lvl ptCount="48">
          <cx:pt idx="0">California</cx:pt>
          <cx:pt idx="1">Arizona</cx:pt>
          <cx:pt idx="2">Alabama</cx:pt>
          <cx:pt idx="3">Arkansas</cx:pt>
          <cx:pt idx="4">Colorado</cx:pt>
          <cx:pt idx="5">Connecticut</cx:pt>
          <cx:pt idx="6">Delaware</cx:pt>
          <cx:pt idx="7">Florida</cx:pt>
          <cx:pt idx="8">Georgia</cx:pt>
          <cx:pt idx="9">Idaho</cx:pt>
          <cx:pt idx="10">Illinois</cx:pt>
          <cx:pt idx="11">Indiana</cx:pt>
          <cx:pt idx="12">Iowa</cx:pt>
          <cx:pt idx="13">Kansas</cx:pt>
          <cx:pt idx="14">Kentucky</cx:pt>
          <cx:pt idx="15">Louisiana</cx:pt>
          <cx:pt idx="16">Maine</cx:pt>
          <cx:pt idx="17">Maryland</cx:pt>
          <cx:pt idx="18">Massachusetts</cx:pt>
          <cx:pt idx="19">Michigan</cx:pt>
          <cx:pt idx="20">Minnesota</cx:pt>
          <cx:pt idx="21">Mississippi</cx:pt>
          <cx:pt idx="22">Missouri</cx:pt>
          <cx:pt idx="23">Montana</cx:pt>
          <cx:pt idx="24">Nebraska</cx:pt>
          <cx:pt idx="25">Nevada</cx:pt>
          <cx:pt idx="26">New Hampshire</cx:pt>
          <cx:pt idx="27">New Jersey</cx:pt>
          <cx:pt idx="28">New Mexico</cx:pt>
          <cx:pt idx="29">New York</cx:pt>
          <cx:pt idx="30">North Carolina</cx:pt>
          <cx:pt idx="31">North Dakota</cx:pt>
          <cx:pt idx="32">Ohio</cx:pt>
          <cx:pt idx="33">Oklahoma</cx:pt>
          <cx:pt idx="34">Oregon</cx:pt>
          <cx:pt idx="35">Pennsylvania</cx:pt>
          <cx:pt idx="36">Rhode Island</cx:pt>
          <cx:pt idx="37">South Carolina</cx:pt>
          <cx:pt idx="38">South Dakota</cx:pt>
          <cx:pt idx="39">Tennessee</cx:pt>
          <cx:pt idx="40">Texas</cx:pt>
          <cx:pt idx="41">Utah</cx:pt>
          <cx:pt idx="42">Vermont</cx:pt>
          <cx:pt idx="43">Virginia</cx:pt>
          <cx:pt idx="44">Washington</cx:pt>
          <cx:pt idx="45">West Virginia</cx:pt>
          <cx:pt idx="46">Wisconsin</cx:pt>
          <cx:pt idx="47">Wyoming</cx:pt>
        </cx:lvl>
      </cx:strDim>
    </cx:data>
  </cx:chartData>
  <cx:chart>
    <cx:plotArea>
      <cx:plotAreaRegion>
        <cx:series layoutId="regionMap" uniqueId="{BE4A4605-820D-4B13-AB17-CC5C9307F21A}">
          <cx:dataId val="0"/>
          <cx:layoutPr>
            <cx:regionLabelLayout val="showAll"/>
            <cx:geography viewedRegionType="dataOnly" cultureLanguage="en-US" cultureRegion="US" attribution="Powered by Bing">
              <cx:geoCache provider="{E9337A44-BEBE-4D9F-B70C-5C5E7DAFC167}">
                <cx:binary>7H3Zctw40u6rOHx9qMZGApiYmYgma9VuWZbbvmFUyzLBFSTA/en/LC22RJcszT86J6IiTvUqV0FI
4kMmMr9MZP3zuv/HdXazMe/6PCvsP677f71XdV3+448/7LW6yTf2II+vjbb6e31wrfM/9Pfv8fXN
H9/MpouL6A+CMPvjWm1MfdO///c/4bdFN/pYX2/qWBcfmhszXNzYJqvtb97b+da7zbc8LmaxrU18
XeN/vZ/dZJtuY27ev7sp6rgeLofy5l/vn3zq/bs/pr/rl3nfZSBa3XyDsVQeICS4R6gr717v32W6
iO7fdrh7wDzhMYrF3dvuw9ynmxzGv0aiW3k2376ZG2vhkW7/+3jkE/nhjfn7d9e6KertukWwhP96
/6mI65tv7z7Wm/rGvn8XWx3cfSDQ24f49PH2qf94uvL//ufkD2AdJn/yCJzpor301i/Y/GnSTWE3
IN6bYcMOYNEFovgeG/EUG0kOGJXYdV2Bbl8TbF4j0W5sfo6cYPPnxV5ic7KJizdUGuYeUOZ5zH1Q
Gv4UGE8eEOxhhji7Uxr2sCnulOZFcXajcj9sAsnJfqpLsMni79oU8eZhbd7AmPED4gIwEss7hcBP
ccFYHniYE44ZfjB2d8p6h8vrZNoNzuOxE4SCP/dSadZZFhc6fkODxtABJgwz10V3yz8xaEIeYCY8
6oqfh9FjfF4j0W50fo6cYLM+3ktsAp1ps/mm31B3xAGcNYAMI7t1B7kHLuOCevRh0nuleYUou0H5
+RATUIKzvQTlTxOPunhLe8YOiKSECHx/jkzOGYzxwfYYkp7r3YIG9u6xvrxCoN3I/Bg4AebPr3sJ
zKd6ox5W5g1OGXlACeXgc91bqV2ocEEI8byHWe9U5SU5doNxN2qCxKfLvURirbs31A9GDsDF8lzO
2J3NAtP0OHiR9MCFNzyM7t+f4PGSNLvxuBs1wWO9n2f8n9nm703+hpBQcsDBJBEP3btgE0iEdyAY
opQgcucCyKcq8gqBdqPyY+AEmD/39YAvipvrOr5u6ocF+u8tF8MHLnexS+lWLeAF58VjfeEAHhVw
3JBJJBnoV0mzG5kngyfoBPtpxhbgfcXf3lBtiDhwpetiQkEfHkMiIMYXnDIi6B1kE+/rFZLsRuXH
wAkii/3Ul+WNNtGbxpLkwGOgC4LfG6rJKS/oAWOMcobuyZcJMK8QaDcwPwZOgFnu5wlzBA5pc50O
b2fFKD9wCacEeMmJrrgHRHCOGPN20i6vEWU3Jj9HTkA5+rKfbti3jXrD2JGxAyok4hDb74zrMWYH
nispQEMe9sGdR7x+SZDdeNwPm4Cxnu0nGMW3ePOmYaM8AAZMcnnPssjpmeKBnmCBPHnvBrAJKC8L
9AwsDwOnwJzuJTBHb83nCzjLGZwnYKNuXxP3SwpQIwTAPKKVH4fzL8uzG5aHcRNUjj7uJSrHuont
GysMOpACQx7MnUQrEkMGBkMoL+5VaaIpr5JlNyiPhk5wOd7Pg/5kY4ZsU3x7sCX/fbhCgZLcnvTu
xH5x74AjDMyYvKfFJq7XayTZDcrPkRNMTvbzaDnZWLu5Vo29qWv7dsAA7wJZFPB9+X1QMjFkHGhJ
5EKUL8BpfmzBXi3Pc/A8eZwpRnuqN/G1iqNN8bBS/73egDsmABvJxW53TLgQ5iPwD7ZewvY1ocVO
XiHRMwD9GDnFZr2XZ81JDLyH1fXmDcHxIHcsMSTu7+PGie5IdoAlBPtA+z9Meucqv0qW52D58RhT
XPbTMzu96d4d3hh7Mzys0RtoDSQnKbjMLgVPYPuC9X/MxHCIYbhwodjnTmnkxBd4nUy7AXo8doLQ
6eF+ao4u6jcNahg/gAPFxRIYl9vXxFXDCHL7DBg0j06AOXlZlN2o/Bg4geTkcj8hia3d/l2W8dtp
zZbvJ1BA9iNjP/HVIKUPyUkCgf99WvmXs+ZVQj0D0OMnmoL0cW9B0o15S4QgqvQ4lIix3XZtW0XG
OaT13fsKvx0IvSTR8/DcjZxis5/5/dObv83Gpm/pDEBCBqqRKOd3+fvpmSPlAcSlWwZ6d4XfayTa
jc3PkRNsTveznOz0pt28ZUIG6mKp6zHw1HaHOBh7YNhcuk3a3B5H4MY9jnReluc5XO6eY4rK1V5a
s61fs9rkpVXxWxYtM3rgCdfD8iGPOfEFIP50QaUIeHN3vsLElX61WM9h9OSpplCt9haqk5s+vn7D
vABlB4yAdcPs3rxNcMLIO8BIgNctflGf7t3L0jwPz8PYKTYne4vNF23SBxPzBsEOOQD6jLBtIcYu
bxrK/sFpQ6Bj9xTbxCnYatBLEj2Pzt3IKTZf9hMbbWr1LtgYDdWyb+gaUCi3pJAyk3gah0KRLBDV
wvPulWoKzasFegagyfgpTMEewzTbpG9L5nAoAvAomC96Two85QzANYDrM9sSzgfS4EGF7zid09u1
flmq3yH1MHqK034y1mcqfsMDCArOGdyPAcLtPuM2OYCguoYj8CLEM/i8JM1uXO5GTfA420+34OrG
5MCfPGzbNzh5GNRsugT+mmABxWeeRzzpgT9w+5rUoL1Ckt1w/Bg4QeRqP2mcszSD4o03rdmEo0ZQ
MGT35QDTskAJBTfgpSHEIWVw+3rYDndW7DUS7Ybm58gJNmdHe3nKnJmbSL9lJoeCmybg/iW9r2ia
sGuYoAO4/YcxnfjPLwvyDCD3DzCF42Iv4Ti/KQo7ZO3mTW+ZwaEipAcZ6G3JwPY1NWT8QFAhtlUe
d9oCZWqPqYHXSrUboaejJzid/7mXOF0ouMb7bm3ftnwAqp09Ioh84DXlpFxwyxJgAWVQcIHm9gU4
PsbptVLtxunp6AlOF+u9xOmjbv7vxDpg5hBUcxC8W6PEVuOg0BbuO90hNQl5Xi/Xbqym4ydofQz2
GK2H8OBuZ7+J/8Yo0AJAsN1hMamL3oY8hCIgTj32VJ/uVvlleX6H0cPoKUL7GexcwvkEPRFubh4W
6r+HB2gDwSBfgMCw3b4m7AHcv6GMwi3pZ6jRV4m0G6FHQyfwXO5nlcHlTf+m7RwwcAFUMDBjd9CA
z/a4wACSPRT4OPAb7m8cTPyGF8V5Dpbbp5hC8tde2rSrGG55vKk3t71NALWEaHvA3L6m3pw48AAS
wR7uRU/D0ldItBuYn88yweZqP724zxtI8xRR/aYBEBBsEN24XDxz2twGQHBR5yG7PYmDXifTbnwe
j50g9HlPEbqx9buf2+6tXAKo04Ubn4AR6NHta+ISgPvmQRYI0jw/3bvHjvbn14r1DE5Ph0+h2s/M
6efYXuvCxm9JJkABG1BrLoW7uXevp+cPlOrArSpIaMvdVw1fJdIzEP18mik8+xkJfR40dOaK3s5v
g5JqwAT4z2d6PUEVCDA9mDHg6B7Ae6JDLwv0DDQPA6fA7Ec67vq3jcIeW7gnn/zPu6RBObvLISH6
VGfAZwMeiEJp1c9eEI9hmTQue16e3eBMhj95hP9HXdGe75j2o63cbFNv5rf96B41Tfv9u7ePC13y
JkPv+ZedYdDd2q2/Qc86F22Lo3/0udv+kifMzQ/G/5cxNxtb/+u9A9QP3F2gElJ3UDC6Lfl9/66D
Y2T7FtzrpYwj7jHsIQy1i+/fFds03b/eQ9sv+AO4DLRtICXg7i+4gnZLicBb2zJIKKcX0NsIaEFo
lPOjEeC5zgYghX+sx/3P74omP9dxUVsY/f5defep7eO5WxsMRAcU5UGotu1tsX3/enMBBgc+jP+P
wG0zxlq4KyFs7edKCT+JKuo/WpMds0A48XgWaLSEYeN6DKrNJdomMZ/OEjZtRaiOwlWTFAX2WySF
L/pQfy3qtj/PPU7X2VilZqbHugRr8QOPHXNv8fplcmhaA/eqYNmgVmfyiMrLsp6mQq4iJnW64MZ2
s7bHMK+L0osEE72JZF5K3xYxndlxiG96py6KuWc8OssMHv2hSeJl3YosoJVTHTapVmdWJIUTJFno
BvVgyrmNovGksTy8yL2sAxbhP34IDtE22Gy0rTyerCAyrKR5PcpVNfZk3jM9LnInZ+uYd8OniqI2
CHHK6dzJhzbAqC+/dLIRM1dHA8gXy/7cK0h/rq0QPmrHeCmlGhetSLN1L9t0IdoOX+ZxUy+GYqwT
38mLePn7Z4At+wsO0P4RLrkJuJoINR9PN4FltGkG3slVTMtuZtCY+X1rhiXXyfffzwSW8teZtncb
mdj29xKTxXJbbPMSw0wtjdBqqCsAzxPVoalp9QG5UQ4s3O/QmSjR7faGO8nAhsAW37ZRevpkBNui
yJ0M5oti8wEsivXHJpLQ/uB3s+xYPwbtP7cRCnTOoGyyftKAucg6R6wM6eKlgFUrqYxXqRWXv5+I
7FBXl4ADzUHxIFk3NQpJBN53B3twRUacrUduyVxJ2DPDAMANOTWZj5Vnfa3r9GJoXXFcZl46YwkO
L1RTjEe561YfzOA5se+1rvVLHKPWbzEdV1FWhoc6K4ZlDHvzUxvxYgjoiJjjR0k3Gp9FMElfMjKH
25LxyhLPfu68MV79/iHhuut0lwBtdRvwES4g5+VCKPHY9IUkzBo1mn7VJRT7eaS7NY9Cu3Yqky50
aonvUf29z4wzc9PM+LB5k1WWJ82ixWW9SEtjTss07mK/Luis8gr0GZM0PnXlwL7yLs8/u5U3N7gj
H7HMq8w3XYYD44XZJUGpXKgRGrLWreo/qaggM2iUOizTaIGTNvoK5ixdebXrnkUNcVdtrPURnC5q
lZchmdPIi1dOIYdAu3E+V3BZfmmpFpcmdJN14iT5rMCVqv0qCq8VHDxBbtNozcqxPSsz3FV+O3J2
nIsqW7ah587LlrDAY2UTeI2ns6DGkV6lRqdXtS2CrCoyv8gH58yV5fBtGAbri0zV8yit6dINWWL9
xFMkGNPSmzl8ZB9cRdFl2dj8M49U+r3ESvd+iuQwBNKoIvQ7jaivC9X/xUWRznhOzAr8nmydDEl/
PFbSO/OyVMxqERfSp3ncnTV1Uf1dJJm7QZWdO71MAhWmN07qiBOnyJwZi+Jo7nBzmOceSO3hap4S
ue5bpzjVYRn6pC+62o+McXyHF0tUJsfb9ZzpLCkDuEXl+FZ31sc5/eIqr/NZr9A6SvP8mIXl8MnJ
0prAu2g8xY0TZv7QKjJHcL4ESd7RJdFSrJuR0Y0JPXuewDoV6xo1Mqi4pZcpWxSqhB3RZqnfVJRu
dGX0IlXEmdGyF7mvSWE+FYNtAp32HUDTJ77tdbTqhmahFP1AwryZg21r13WmB39w+lr4RpFv1ADm
xsPlh8FkJ3HoqsDp2nTWRlkza8LU+Cqvm8AgdFiSJPJRxJifyD76WCTRSRh5X1U/oBW0KkYXIR6H
eWK8z0OdbkheFLPO2CRwEk9e1W4oFtQYfMz7pjss3FT6uh37IEc08pukcvy6RaHPpaPARDVdgPMi
CVii+yNHRHKZ2r4IBkeEX5xSDSBMHy4USVmgUqq1b1DVwuZqOz6DYyhdxJHwilnSxfGsiTyyNNY6
R+6o9XHtaBSY3h02SWfRB7jIzYVfDFB/4yOSlGejRoAQtrg6GgbM1qrosxWmMVpxDeriOYNGqS8r
MqbNnHRE+Yqryh9rFQY9Sopr07LoryTEzTeP2+Ev2pruMBeiXaetrP02KtmxQU65rOo0DNwQtesG
g345Q1r6TTYMEfVRwi1eF7HkYzXDlZfPcxTlfu+M/SfWomJBEVFrlEblnGWaBcnQhL6kTbzEXlUc
x722foHy2nc1/JgUTVrOYq+vDmWJ0pmnm2HpeML6lUXpIkza4Xtbm06foiHKZmEJTsHYDsg3mqSz
kuRiFkdwcuAxFD5BTTlHbUfm8MTmkHs1mXdmSGdEoeForJH9PMqOnRFQ1NMhRlUzS8PaUz4qdXuD
E9PNZIbG1ZAk5lrxPlp4OuZXKq6L48Ll+NJB4F9kulRnadqBd9KCy6d1h3wvkglIl/VV5TcYgTOD
vPQii1j1V5LQdJaisZvFDviFjlsOyyzFdN2xKl2UkWyudG2zdRW79tvoKLTKEga2x8BDViW4X16m
w8NRMpBroOUpVWN4yK2Bk6uD0uEALqaks0QX5VyaFp48jdWZRHk3cxtK5lU9kjlzWXQ28jK0fspG
GENkZj9HnucGjaEgSdpItGzbGh7J8XDk15SPUVCniTunUrlnGAxDMALdsixrMq5Q4mWB5E14CL6K
G5ShJ33wI81hCzcAfUzV8B184PYqbg3YdU2qwwSqDDIffBuyxCivlmHhuEe10c7FABOomZPByTuG
vAKxB+V+7ULXRH7oqfoC8RL+L42aC4NINTNc4b+gE8GRTXGy5G2llzYhY+eDv0iP3B4t6wqMAjYN
PW1pxRalqvp1nhIvaLNELTQN1VwXzSUOHRJ0dR37btq5cx6jcxMWsvVTFbVLU7aDWsLy8/TaMFGp
Y2PzqoXd7NZ+3RfN4Ne5QTNDiQmPZZi7JVjWwUZ+IQhTp31H+nwE8gacpfsQ8d7tvwt0rnU5mDhS
903Pf/z470udw9+3Y37+4bZn+s+f4P7xXbP1334K+iRty4/s9ENbaX78LhDmXrptkPjkh18i1mdi
0rve7c+8+bqAFSg1+cgR+iVefdw7+GfIejfqPmLdttDBkDxykUcIxJjbngj3ESu01D1gcN0eChkQ
+EzQ2/hnxAoNEjE4Ult6XEoCTv6PiBUu7kEfOPD5BaQKoZulxP9JxIphjsfePdAfHoae1wKcUwTd
ytjWT34UstYj1WXVNP1p0VE5b7tQlb6mCU+DlHftB89xh8Okb4t0jlBaf6k1az+lzPaVb2VRfX60
evfb7HH8jLde4qMAeisNJDgJ53BZFJp4eVtpH0nDiqFMpWraU1IV+DRKR3BuGq49FfRtrUHZO9Z8
4W0JrrDJRV0FVWJS0NLRchZAZU/xTcKhewa/QzUzkmX40+g6Ai8Hzw1v8ODgfvF7ickkWrmV2OOe
gEgFaCYxjcNYzBVgO9SntHejaOb1Y/ap3Ybui5oP2vXbocfJLOZwSozcG2J/SBFd5hCq4Zlpdf1N
9dbiIHZKd2bhewlaUG8F7j03bhrNI52oczCSh7mVys6gWFZeWVUdpVnn9vPYOt5JbFSbvxBc/goD
ZxRxAMKDvQEdu57CwAcn6pwys6dFHcorHUECwWcpga1RFk1/3vVGfixDnP31+8WcxGSIA6GAoWme
hDqE7b+2Yj1C30V9xEobFaeFGPEpTlVzWlgTxCJUV7+faRKT3c4kEYEmpECmbPstPJ2pLNgwVkbp
U1Eitqk6bbJlWIuB+Gmp5nA+Z2NA0SB0kFC3y1/aNJNgCaaHjQKltEBYeUDmTKcHAimGKCWPT3mV
uhsIgtxNCp0Ls6U75haYEvDdBgTQL7us6ohfpZrf1Jm06w6ioePeowYFtEt0GiS8yD9RUxI6U2IY
bkqnLWfIGXMeuFIzCAOoNzYvEFD4V6CAegCzAdWNBO6gMrBpj4FCXuMWrhs6J7gJ801sajh+sJPW
BfPpMBTRYafi9O9IyPK4HysF3gzr44Dgln+v+TjqYFARD5hO2pvYUP6tdUvF4T797wJ85v4C8rZg
ggJHAv0yGGgnJIgfS+kZESOjanqSsKoMJYQ/wNIs+7qnclG3DTjwfYU+tPngNr5SigcGF0tLTLnM
WEmCNKvyizJz897nWRd97pJcrwdb137pVuUnz0JAFVZFGDQ6SWI/rmnS+WFii9OudOxZ5Yx0HkVY
Av0zhkUekFblK9erswuIGc6joaC9nzW8Oq3D6rImuUNnXktgIeOBgG1gzTj6qBPJcaZc8SVEDTtU
nsDHY9S3MuiQYjk06h7itSPMkPvdIMYZ7lxnNib9dWmr+mODHK78Lq/5IrRVs2YhIZeVwl26DLmD
Y39Uafg3ZJVM68dF5Xxtcp7PytKSdQp+3RpXMvsWt6UHek/z9GMsw577bcWiQxOaJhhgHZYYeLaz
qsv7OetMtcC4x+08A6c1CtouElXQEhXOc0vNrCnlmQqdCM0w1vUKjhrSBQU4db6oefZXnyN1RIws
P7q0dpeNTByysF4+boSnzdyiPgGSLRXRwul7tCE2677bqCzdYCQQGPpFRNpo0deJBuXouvkQtY1Y
GB2qWVbTfFXAR304gIyGhc5b7ic2SZyAhx33uXb70Wd1Fga0dop8abx0HrFmQB86ihl81YtBmZ/A
TqoXtO6kXfaU98deOo5Z+KHpqjrP/SHOhsJ8U6EiZPxiO6fnufKlAVOur8mQJzUF4qNumhKd1mmd
p/2hjKtx2cqmDte5iePST0imPyLuUIjdKW2CBjAI/aFCsge4IGSaFSG4p0GdpV0199IugsAtq3F4
pirkcSAagBVUs6HPZH3s2ZrCjupCjW0XNHAWLjxHJeFZC6rjRUElSgEbjqY2XxRZbKSfVXB4hfO+
jb3ACYE4d/0hRAULtA3zPFCy6cJFl/Esn9sQvIKFW0T5GIjRBYtZQOjZBLkyTua3dojsuY2dPJ/r
KBbfnaYFV3eGNKmXMRONOHWdMAoPC8pr7iZB0dtqHFYWGG+j5mWkeD4PbTtWC2mAS14MmZcPK2Qh
YA9cMmRxwCFezZYmrmInAFjJZ6fMRzyj1EvzGfyDnLMsQY6FJS+Kz0mey3xNjayzeapq72JsakoX
iaMJPlKdsrzwuSKqXoamLYuPcBjTwyQaSbpoSpBgrussGucC96MMRALk3UkuBtjaDqiKmYUYN4eG
um42i0IaNTNetABnzIEr8osxoeNNlkJiYyZAgHxGh1xVa4xitopinnoBSdOKzmIdh7MRKAbXdzpT
yvMk7BIW0LhKRj8vk9E5gkCcLXAZRi6IK3k5x4Ma9VrFuIvmqWSq87ef87GMZQHbJ6JV0HexM0L0
EDtfTTHowfFj0CNyisciHmNgCJhDL4esI82pV8pBzwpZ1SduU8CRFFmewgCZQw3UIowVLr4Aj1mo
w2rIs35hO3eMj3Ad1ZcsIe7G7cM89AWGzbtoih5IdAt0IwjfYCBVMlqlNhBdOI9xXH3Jug48iyRK
2o/W9bq/S6PoquVdFM5FCskkiGlC+D1uppN+UZgWn459SdkHW7v4EtcOfKLzHCuAYht4P29JnsQr
0xPSrQseWXIWO1xeFajabs4kqeySZ1bZ835gtQhQ1QE2qitAMG3B6B7BCSavgPuE3Z2DlTQzaNTU
63VtZUjOE9Ok6QURhWTrniVdc1L39db5VEN/7qaO1891l8PUWo9j6/cEMgxLlPLtw29F78A+gVxl
jk+ZW8BTNJULS6VSnY6BTFtQnTKL0vhDYTiovGnAK4jgPbCppC7UWYXZYAqflgoB3J3pm5PcUaX1
Y9RU/aJHHNH5ALmhrdEAZQrgicCA9BJv/eS6yK9C6GJ8KNo4hnyRclPYF0PkbbqCghi9SYYLWvfI
HkXg5iZHuizS5KOA02JpC4RPKxlVXxgiXuUrpmJyqIGBao5CpaN2NhiIoMHBHeiyJLCsAeLVcJ1m
qXveNxbpVYWGNgXmOY/sKg+d/Pswyq0NiatMzSAOEHQek0HZRenl8rODwnyRd2VU+ZyBmRtMpy5i
YCuOZA7cwMwlhkRg9iCd5wNrKK9M4rTRPCMFqMnohFSuWaFxdZODQR4OBYYtNe+2FnueuA6saN+O
7RwOma46goAdQvRQZnULJy1tEbjeVfLVyFZeOgO46UCB1AZ/A+4WmNocY96u447Ar+pzrMaAdZEX
rUuApQucVHqLUQOhcdIPPPuYtLbyBbcrlvetuxo7D8BJEbbjssxSrU8Kr2fHTo2YnquqyNujaOhK
FQjX5uoSPBH7DckCzAiYTrslCCwQqrJrRQWnwFB9zKIKx39hPVLR+iN4YMOnsqaOhF9mQzNX3Emj
Qycsu79VhJw2yLj10nUM9T4feuuE49I0lY3n8djAJo1JndDzPs1G9zT3yiwDFqhF3gnDivXBAN6N
nXeqBNQ6UcSRb0aeg+2wNpvjnvZm1mZEmOUoKtj9KesjPhvCAdkgLK1Xfe7cAV8mysBeg5NOXsFe
z+15IQsMBpaUMlmIfEsT982XaDCuAwmDDGcXLimAm+ncqGYnLMxEe1GFVho43GFHz8uYApoQOAz9
cUzrVB9zUyp6TnqUeeuw1xKeq++d6CQ1DmRCchuCzQBvrKlPsiwE+Y2ELIFVIlWzrkdoPVQM9H7w
PB77LFQcLqb/fybluW+0+8mJEEitg//9w4H/hUrZ2WFwm1W/H3lPp8A3dEkCMRvmcDuUQ+8oCE1/
FgAAyQInLIEWE1Bvs60NeCgAIAfQD5xCBS+H78kR0B38B50Cl00I9EDeJhwhmoGv/vL+EzplEhjB
r8ZweQg6X2LIloJ0k9ylpJClS0unXIk4+w6WUS4doUM/Fqh7IQbbNRNc9N+G6RCg42mWNCtYwcYe
w0xbDjJH5deygKwQ8DfNC/nYXTPBHBAGQAtcBsTq0zAqqsFQmDItVzXQtUHYoDPb5onvVeMLQfmO
iba5WKDEYLptU+qnE7U8w1KbsVwNNv0OZ8f30Im/J/DfR/tqB8m0expXMAzNk6DTyAQjoN1Hq9y+
XIVOJ+dSAHNuoawhSPv4f7F0W34BvggAwk8oH/eePlFUopxpBU/Uhrk57lGT+qEm4tgU/3GSHvpC
A8EIpImkUBoiJmvH21w4tezKleq61Pea4WKI+ivsDFdl24rZ71dwElhvd/n2ZiPYQKDoINc7eSwH
uxp0U5crWVkx4zY3q0RUoa+deIMEFATEzFAfD2H9n2/F7VdauhRqbLZfFzeBDoiRhmSqKFdlFeuP
jYHSGlc66ZWTvFhks12wR0zk3TO6HL6+AW4MAhc7qQ8Ym6QZYp2XK6epzCpvSsjiERR+/P1K7tqL
8DU4P2aZ8FBwGZG1TpPBLLJ3Ifbtr9q8Kw4L879bukczTZauS3Ol2wJmUlkzAE2ZbEbtQKr1ZfVC
vz4UlFOJbRUAh6thwCE+3fUachIi12W+gkS4nkHizEn9oaz785Hlw1yGSM+wNHhRQTnVCplez5IM
uGfImRSHbeV6XtBpcK9EHwFFo4vumqs4D3gS0jW0C8CLhqffByjzWkcjbk9KbsFZLkfr+UTqytcl
fATisnyO0o4EDZwYK95XOeRyJfmccqLXbpiEX4EBGGZAW7irkI+pr4dCLrsE9nPKewiN7dA4uZ8W
vZi1VcTWda2KeZNmxbwmvPhYOwk7RHLsrqsQrDyuPZDdwzBLwvRRJ2wL+XQulJ4PLEN/J6lygtiC
PA6RbJODZzJL27pcaBmVZxEZ9ax2GZQWtDQMEx83GYT7Fa3l0gtNuahQCJ5rBSVIjimdIAf3eD7m
YLjyhNcBrwsShByMi4I7GHPPgyOg4D1e1KrUddBCq6xDlrfxMjGjPsKo1jORQxWPkDmwHxkinyPV
ukd9hJOvkdDZldel8bKytPwCWVbyOYRnL33e4fJLmQMtBTK1kA1WvJR1QOkAut57DCh5h5nsynaQ
IxOOzT84Tlx/DWFpjlRSlWdek3xHGDBtEo98zkX8vbdd+LH2IHrttqZRWauPhoxAWZnJII8Lui0z
dZ5AkvYi+R/2zmS5biVp0k+UbQASiWGLM3IQKYmiStIGRmrAPCWQmJ6+P5Cq/786qpas9n0Xlyby
kAByiIzwcHfMmXtFRB/ofVbZiU68jEgDsjQqHVNfZ4kMZOSaJLtLJChT7iX1D0+EoMhNziCaUtV7
R0zwtV6Wfdkn7vVqxcFt6jFkRcYgxCbNd6ubLruK9ueHYHV4pMTPii/hOnPEghLvoQJsVewwNuuu
WbVXnrLasVpw0LEN914aj5/SuCUBB+ukLK2bgsTas2p9K5ps/VcgavVhrovqh+OnzTXPuNDtInJi
cd6dYfwAtlMMfZB1w/pR2lLZTrtqpLWepmNzNHMV3mpK4IimEVMwxDNIwey0SROJpBA7sDQaBBAh
9q1rrWI3uhxx6xIGp0G2o4lUSXnxcagFnUYT1PkTzCRxJAcf34Ad0YDNwrE89XAl3k9UQJ9WvRYn
1ZqhPE5CO9kxb6VaD2seFF2k+2QykTcX9vMaUqo4K3vLFTGdDdoT/ePoQz9Mclfd+EtJDJ0bblYb
Ia89y82WvQsqsbMLZkKlSfGlS5z6eo6T+qDnHvhV5z+cIA1vYzoU19yIfbSTatmLpacgSCsvpT8U
zgeTlOEpF8yQkRx9RhLV0kDD1kvDmAqMqn2ftnP6vW5Dda4Lb4wWL/XWW9c2n9p+GU+yaiodhYaF
sFLaXE9u9qOPsy7qqMx2vV2eQp18H4z292k/P9Sdcx6a8dmkS3Zd1Z5zMHHr3XAU+u9Sw6a0a27L
ssvxDQSCcOP1tEc3GGDMtH7xr8Bu1xvQvGO1+uUuAdAYdtVU9EVUZMDIcihZ1ETF+W1atsu+Nnl4
L0kqj51g1xeQIfbjCP1G9vlyWEGcztU0jCd7O3dbl+cGBHmiMxTcB1Ounsq5D97JcbDvmmSiAHNj
eT0bVlRBQP1iQvrrVgniM9Y8vupXthFMpvB+qM30tRcaqlbSE3NStwje2Z7uItcqn5QiUGpN/PBS
4b9bs7mIHK2XPZ10WnZKmuBd3BT61p4Mkewl0zKh7k6lVZk9rCSCmGPAYScuTbtDn7M+GOgQ2NPX
VNVXbV3WURL2FisYUoPOynvZDs0xnWTAJFTtfd9teXXjNDel3bKYpi41GeW5S9+S0cnikGrPMzZN
MqIu/YjPQxHY362JaDVua0RZ9JhgYWR3uYJwQdc9J8aRSURCDOouT9Sxd/N1Nzba2SkJYa8bmnk3
rl7zmM2M0OrH9R7URe9csaGrzHAelZbW54TT4MPYJvEOvk19Ha+metcbYo9IiB70cA51MVaMediY
o8xVFyWAhXcydqzn0DbDzSgU+Whj7oOiL8+9Z42nPG3CUxUm4g3vHL+XmRw/iTzv75c5Hd7E+fqv
zJLTv4JiCfbB0mQnd7UBHMJsPdRpV923Qsdvy+Kz3+lqn8n0B/zhZOcO2SP7+aMereTsBI04pEnV
7QZLtvfu0jslx2JyIrg/C9WYyPE59IqQ01Bkafmxq4m8uibiWFVgf8gsu212K1PavgZZz+3b48oc
HKm9pqjwZn/HuV3vxqWczblC7KpPdRpGjp22UwTKltfRUpYEs5wir2OJ5GG1sxOruKonEPAoaKnK
60JXVOhjB72xbGVWRTLpBitS8dRVUVs5j33lVNdTJ6vrxh+sdtcEpruWZQ95y64WB75MNze+d7O8
ciUmq9TEv8qf4vcdbNBpbxV5Kk5uNlbp9ZSHcpwjp4rH4NodTVNDDzGopnbk4tp40Rpq/0e/5JC9
g7GovrfK25o4iX81B35r76YFAJvsRlmHrp+J60sAoprtBj0Mb2vPB0nJXROaXR8k+WFoU+3uV2ns
sSL29F+Cgr77rpnLB5iVcxm1tpeQISyxm0Wtv4zXdZkX+6y1ngHVz22e029aZBW5SqRHx2N/ETjG
d0rltOtkLfL94NPSEq6znNinDsTBvF8gWQXD2enMcJi7+KkAHjz4k1McHKsJ9o3f2Z+qwZnvDGe0
Hc0JDJTadQzAeynXO7Zr8jUpfdtEhd2LqPTnkNRSiKtsxqHm6AP1FJELgA+tkOyEasmdoskNS0W7
KdXnwsDw3AWLGv/Syd5M137N43GSpPanMa5oBr5wLP7ZBOzXlS5Ob5XnjgN07znT+GZIjOVHAfD6
/UBqebdIkaaRs5JXFKFubtjwcIRklWSA6H8r1C5a6y6vW0Ky6kvbB6Gg2L0s1BInYQ9wP7qyPxrY
Ybogpk4+L04pzft44Zj7c4mxZdu/FDKbeo/S0HVpdG/68l+z8d4dVZVMbXkeO5KwOoYUZ9ccx3Wd
NjfCXZpXrhDkHGQf/6G8vmwOb0+I6GkjiuPQBVPlonKqNQmO6xUlAaWbRESUaGif1fSlc109wTQM
D0Wfkg+qYHr7cuxMzWp7p9SZ7GNql2IXF9BSm7UbT3PPuf7n8ZC/lSfcH6R/XGIxegFJuihP2jlr
ROCa4pxWlXttxr760ciOPTUNcB+rKHFJtsuyZCOluT3cjR65JmSE9r61SbQzHoJUpr4OnC7YLw6V
J9bd9HfLxagb18nC21rn+rbw+vAwjB3o7WBidU5iorKcKVwPrl/FD1DS3SfpuYClUOzGUyBs/90S
g4RHMd27j1aW5V9eTsW6RuGxm1YIGH8ZC/uCiPAyV4qMEg4S7/lSl9z+hG5ezulVnAcPHqsSfUOX
KE92k3Q/dZkvzoK0MQry1DkqHapdooe/tel/W540vQIHIQZTwjK9WJ7D4k1eSzPoHFJvn5RImpvW
nf4WBn5DLDDNBKjAYx7ZBySTizk3mYGZzTvTz9CyJaRJAlfdesOuc4B/I69oZLTkFA9pQdL75/Xm
/D7GpCibzsAOIcij1fh1Ay524Y66nNKz29PYOpduE96KOA6/VIbUGI60Wu5DoehTucvHIly6H3CB
psOAFAAqJKzubIu3Gv55aWiTJENLOglIfSb/Dm8hYPbfutiOhysR9xSuL3f//5l/r1K1X4R5/xaF
vqDOW2D+f6PVF/q+f+Dc2+/9G6v2/g+BXoLv/A+0/BOrtvHMIwRt5gXg1bwPkfX6E6pG4QYbdbN1
//k6159CNZt3KmH/ARvQRsUW+s5/JVST8pdtt10RCzKofxJ4Bqeyy21Xwjmu6XCq7wErx1Cvtm5L
Umy1Y7Z+VMq0xZMrtOqPdbf0i7vn7FfpvBNNbD0ntXYRazXOXPjXsHQX2MyhqLvzFFZl/wbGTCuW
CNK9ap9VMeRgHcLzylzuEmA9+7s/N4t5X6azXz4FgWrjr7KSnXeHDqNjd1Y21Uu5c1ulq/sUuGKq
90mpNExw9gryAdtfOm45qSp7uXEqCZgq+nFDs/4xpf/hJPv1qMb+E2wY3hAqJKBGhuvyqLZRcKVe
GnyPp6bOu/NQuaXL/h177Z/XPhmyabdmbZn9KK04c+Ljny9/kbpwfXhg2+sygS6Yqd+AajgDAam/
l33L7UIWJIwNyCh8ktARXX7U80Q03kNwStyUdE6sbf12ciVp+852ScPlNVB3Td7VNJ3U9h3hv+Nn
f77JLXj9b3aB3JITHg5duDkLwQbxL2DFOc2Ek2opvnmCIsLZw1tO/O5YBu4grajWg+d9oZNPdPrz
dS/mZruuG9KPcGABQKa8vG5rlsZvhAy+JbAQgP5GC7ripxSGUw3fJc9MRqqDAGOA2dXwwve/HJwb
we3Xx4Y5iJYUsA4NxG8QZ6LGTFhzKr8Jv/Q7uVOT5aknNpIYrpo188u7TNiN/UYW3WIeit6y1pQu
Q1YyKH8eiN/vJIAnjAUk2dZmxXWRbSGziMt8sfQ315vYcsfF9lY6qkpPpncPUCdd74s2DAFdDhIi
70tDJx5UAhGU1U5/mZVfUytWAyfsxrwPtleHYBR6sRoGL7Pypajjr3G41kqfmq6t4uUAcNGHy2kJ
9MwS+fPz2xeRjGuGdMFeNip9vN/SzSRcc4RUg3jGyt6vxHke0m1DkKKlfbMz0GdWd5dV8DvaaKZ/
wkCozErNQ9V6+bKrha3rh7BKK13vO0Xu/x6otO6f/3ybvyYgrs/Jz+ttLd5zw3u82S0XsYQ8K0CN
s87Psx40iwC802J+rHmSSkC+kKN4aB0oQGyaYWq2L1mbmL/Mz2+DRbZL40TyBlHwcfDki9sIOqcf
lt5rnutSiU1wS/SifYiuZVjUjYwVcb9PjC4gpaqaiKrbSgMkBAKCRRF1KdF2i/xQjibucC3HG3cu
2uZvGlD7clljGEfjxdk6TMywd6nQneUEXFev8rmPHU9Uh3zo29K87daBXHs3dUvHzQm/GvlZs3RV
s+yDYl3Ew9S28RUEgZIstlpXCiyIVtCYoxotNV0VoyxRvodkkqxQMmW4QY2OyBe7vragpPBXiwwg
ofvLNr3g2ROp4LCEmORamOJsqfZFFsjKrLuRIuiLrxqVo11BSsJSjGMThnpnrzD+UhL/1+hZGpef
mZdw0tpxwI/maZBedzST/Pseci+jOHkxyYgiP6UXzt69WBbFDAEQIg89ZM0u6g4Sbqv7BlhGLjey
NwvDEcZjuX6sELYtfmRSDd62I+BP3vukW2NBOQtY9lEL03t3QeZtCcLsjhXYbGHUNj1NL5FGo/Lz
1fi+1XmxflzRuQLZWmW5HVoZo88ENXWY8k3aCmQiQTXPzJ1U+cKXfrWSIdi3qpf90fPNC0w8Jyi7
9t3L5cMgEcsUBc2c8ycakgfuPBP1lhsMraqKp7n36q49hqO2xwdXopC/1bqIQZLKSjvVTiRxNZ8T
l8P1cx3UsftxtEabReYHCXnG2NUNKcqfY8Nl1NyqEix6NzsK34O2cLE0ZAxj2g7b8stqVz3qoxne
etsj6syb8kqabiJQ/PmKl9HI2cwJUJVshAfO7ssrwmXt06mS02e5mm0xTsbdwp/T+wWHt7c14b7E
UBZZhJNjYHe/oaTyWad/vg3n8skhZ3uOz1mhoMO7ZMm/lkarHE0nQq/6WLl1NchoaIwS35su7YhG
adHX9kHHfpO9pZmSEHHaFAn+IQkGZ2zgVflTiVzCSbqbMg68hxkpdbBE/WR74/shEFa269Q6Nzcs
IiuNcsuNKcbdGEyAzZ5arMNmTMkuruK8GLadP4LZ3Duc9+0SyULL+W916GVcCzY8hHSDp+ZpgaMu
juvCi1OgzN5/HE2NlvWgtHZIYsd1W7cuSZZ7hnG3qfnmIpR8Seg1baHOa7clLU0+OfFDPHvbN50u
W+m9Z7D/txDZrT2tz64cW/Ryq1oKdl080czaevFBxe707Y5t9JdJ3HrU/8iFkDZBqKE08aC8SCzy
tsX2D9VGJ+tqbfLaeQyGVLK3hjbZbmAQElbzz30Mk2Xh3uJ03rY4sXILKbpFG/4kUps03obLy7ca
6KHFUxnmvnvOphdVY7dMjXcHYsunslRuj7gkldcfC8TJ8tgGepT9buG84HH/8mgXWSaPRm8Ud1O2
Cvwl8r1fH22gteWXplkeZTJukWrQHUtrLTH5+DogKnfAq4cGIozv1Nv5WInGZkJmryrp7K2VBy/2
GEphpkeyVM1wTD7y+PpajivRpM5o+48ndyrbLboZwuY5c9qJYDiQkXDBbIgt/kWNZTM6VeIyFAOg
pRh2qjQ5WyINnZx/vY7PFgq312D9T2H7H6qgiz0akC6QXfmOCig7rd9SXXtaXW/xOvFhrHxw4ONr
euukwTwWOypLhCx/CwsXx9F2SUgeyHM4ljZx3MVxZOUNWWs7+x96Y7NChoWX5NJ+WQfGx81bt1GH
eBLN3EMRhEitz+UY16QsBD1GCWZsObz1vT6I82M8uFAGqUKc8b3G1JEToBJsfJSUHFQ/py3pppqh
nMugZq+wi7bpSBCNM/Qiz2y+hEseju+tpmq4E1XQ1v1YeMNWp/55tN3wIp/l4bdDgCBhA1b/XlGR
DvYoJOblQ5ouHjzgwRSy3cWTFed3nrO6ejl0qfbaIArhA+VppHWXdddWaVCg0f5IO3Gjk0q4b+Iq
pUtB23pOvlpZaZ2n2Lge/Ia6Kb+5ebnq91XjVfppgtA93bsjTifrHiOWULW7jvyxN8dpUsF4p7sU
xkLkVVZl3yIXscN9XevQ3uXzYDTEnxnSJ3BpPWqooslcjGyGcdXTgiuJULmbHxE5GvfBK4fFTXbW
bJvJnNpwSu2Y/C1Ohqsh9cnMdv5aTutKWctSbK/mYokNiuw2945j6Cdyryoxrx8mr3Gyj8Ytk3gv
3cGxdwv1KSJ+L6GNtA8zBw5yosrkzOuQh33XWNN6E4e1ZZ3syQbNTGCNp9ahLZrKfaTtQPP8MWys
ef6w6YOGN6KnSf6eE8M335T2PP24+mNSN1HbNHbavwvR+aGiyUA3IPy68F2iEBTRSXe+XvsueLar
PKi/pQ4C73nPUlm676g8pslCVzT1dn4e4rpTwZ46QJXeKa5E4d3huCOK4jR6LeKW9Hsa1HJglGck
ZNp9g1RzZEmvtu7b9J30rMGzDnXttq1/RSOXlhxi8bnokgOmF8M03k4qTrLsKBq3ybz3atC6ufJy
N01wHZiVJ4uoHVeLY73sg2wKo0S4Xjfs01iv+XI1Jb1Is9OUVZw2uwL9OgF2bDOjPjXCeAo12qQm
EQMWk7bYd6Yl6wqjYZHB7N2XwLB8GV6/KbKs5Gc0DFwutza92z2vSFuc8Tr3dJs4Z3sWwqc/mKvC
+Ke5zu2qjBTsKM5FS4mMx0mk4lB5muMFo7xdTn9fJffwpafWRych8qk8+oUUTntVGCgP472HeC8L
oy4MN0zC14NKi4+4ksRivXHdsmekxNIRst8QtbtU3QgZw72/RZqQ2eXbPJ/yID5MOYEgOTQZ75LR
qN6d7ZaWUUCcOVgJJIBub7VFTue9Hiyh6k8ORAauV+VlGD4aJFAdPiW+z8g6gck4QXY2XXP+CPe/
ub90Xbjl9G5KE5HCAIWF9I55Om0jJsuh4EvTp4N4qCt/C/nuOCSBvwunoWEBrDX5xmkIdcXn2tdH
TQe1MnxdjtDW5yzpY65WpjZFZm1n2/TYrZs66l92OW/jXLthDpYkjNBMhaiLIHW/dx0FTXdElUSm
tZuQdPgdWsxUAZ6z5E1nPg64KGQ14yWQoJxS3Drs+U2AeJhbyZjpdn3wWFlcQfKj7jkW87bAPC22
mVfocbvnMqy2oRlHRMoZRyxNI+5hRPPPM/58Ho1ZQPcM4JbyPaibjfdQKDcOJez7EACIRmiKKdjh
5+pBDox+Ze/nYnu4eFheBsOwavTuZ44bqlVt/5K9Kt5IK9Pi4edQi9eP/3uQXz8HUuAUb3ynrbgB
uxbp+Fxk9C00/B+58NA4X8xcK3FkklkPFOAJamX1OlHNOg4sNSpvo5Or2g6XWG0NpXHx7sPKNIwS
ypWSjzgtGJtGyCxxeMDhZdmS3qRSDt8s/cTqnsPXEWxadhBx7fWZUiejRtu1Te1N9nkxwVadW69T
+7o8PFpqjI/nZvzGQfnl9vCzt6Ss08TW22UQdXh8c2k6y08fV5G5ZrjmSeU2vK8LaTULeqIDD7n9
FTvTPb9H50Oyuvoh3W79dUDFOtEVR50oG9c/CEshJblaHeXP7SnZQCTrMGWmYU+HebIhH/3E/Gaj
73TPtLdrlk8Ph3B7eA0XybvvwbK3P+iM2xd3RFrKiCAd5CPVqrb7r42XpNOjKZMyyY51EvB3007a
icTUafHt4Ua+rpUs78PBP/0c8hCGELczZ7Lgj3ACNFw8b7OCc360u9WzHsnc8mDct9CB6mxn9UnM
xRWEDEqmAQOm4aoEMACyYZpSc+U3ybadkRBvQE+xGC8PjgXJ4rxcy7Av5+Y8uI1Fv7sM3bIao7hP
gA3pHhk+nw5dzxeSRlXeVZ3h/0s1gdspa7KBijqw/PJuLIYYUGDSOVe306QZP3p1PFMF0EHe1v4U
Esrz4yw7hwgTaFifwaGsOGKrwyzqGC2xCjmq5s8WXFDiTVI2TVGcf8LJ+VCmOj+atKTe/bq4PS+k
g1uQMhwn+bJnuiYoGbA+nop4/SjToJkGrNOmdPLOw+ujz2HSM0S48awFT1QkU68O3mrZRLlBu9vw
2XO7rRrwqm2Jv+KnQV9MjIBtnO15hyxz+KJZ4Hy+y0AfUa+VK7gy5NMCOyMgi8Wr3sjW1nzCo9/G
oh6V6VlXryALVJhSx8jROh07V0ncIYSM4PRt0NvWcAU17JRL6+2E7Rulb1VRO9VILAEm1E1VwBiH
ngJdDRA+KQKIG3vpxQtnXr8QaVCuSG8bPJPJDSpwTFCAxedljV3cjV5KnvLzRHoWi+sp7rXO7kKZ
byBlYzju3vhFLL3hnQuMtSC9jHOxIJmeWlX2e6AL6N6RDwjkfXETaVOScxiGTP4q3JWn8vCSYkAr
FW/LTTsaF5j960jmQwMSjUsPbKHraUVt5r8rVjOJB00yDaqwtlhDfSHesr7E1K6MQI5r2raM2loQ
/CkvN5SqhB+5YQFh1UztF+wO0s5+dufSK+88r2uX+Og6TT+IH1Nm53N84ESTpYr6Evxb7ILS9vVH
EMmpGD5YSZcnyS5Wi0whGUJTld23cMzQrX3u4wBo4qQLM1YhTNm1Lz6urnHcBm8bj4IjGhAOk1P6
0A+MbVjlVR46u5FvCh/PhInO1Lz/+SSvc9khhmR4UJMs22O9hJuyHLf4F6J+4wvZ/7Z5sx5PrupQ
v6D3cU5fH0qRbQk+sSTL9sFYgk5UByr3rbeRlXHLVk7IFuO7dVjs9oBvlb/tSvwP+cnPJUtOSSSC
8bL96BWC38KpQL82Q531I9vRVvDWpH4yNdGE1paJXtY4dK4muHT8UiLWDQ7s6RPxxSUtG6661WJ9
uwi8yztwy+3Oi4xO45efF6Jbz5HWsVTEw2vFVmf56hdRXrfGfYd2eHu+4hVo7JCysBpE2W0gZK89
7br7CiYYFLu084x4MJlq+fww0cUbrzMH80cNJXDmGv5YbrdlXjacaArOkShWqD1JZZytzbivp3lb
k36MlhbTm7SvK2zW8pLdiLx760mAA29Br0B1wN91e1vkN6kjSz/4C/B1UdCD5RAfWMHwDTAw+A1W
RvZLclq0zkPaNB537SfJzG6YGsJsB32ZmyhHgJc0GpHccu9/qe5+hUq2y3tbrwYykrK5/kVhq83c
iKn3gapeQ2MOBsxdUAewk/58qQsAnd2E3tPiWkBW/N/byvp/oDITBF1sM+z632vEKuam2eGD4Lr3
fkjPiojspdukmixnhvGKcJmyn8Hxz/fyK4SgIDyBCtnbqy9ph7POnV/vJR6lA3ybJw/h5sfxJVP2
lo/3EGblYW1Inf82zr9fEENzgIPNlgVwMbzAFYtUQ7+FJf++m2sOiqTgxL/yl4Kl9nNn//kBL3k0
POFmPat8G49Zm3bUxQVnnLOSeigpsl4jxpRCpE0hGstFqePs9sEIdRodFVYBcsn3lam3eC41oUH0
K1y9v6ByvznpbKUU3kC0RkOFGO6ShbWElpiQ43bvy9dNNZHXscdnU8TE9QwVMFOQuhgcOPtQcjiQ
Woh0uxEo3p2B99pR2R9VJRtlRTOhZdkR6js+zv6I7btskQ7S8um1n9W+htk/D+vlNL64AUlL0THh
DUJYjvy6bjh3u8GZxXiX9sUWmdaXRKjtVW3e4Xpn3P/OE5QGiIdPExO5/be9pvXX6/kz2YgTWObu
57E3J2mXRxYkfoWZXp8l/xW0pjYbmO09VmwMjNs3R99frycnTAMg/uZ3r8cSSfI2G35Rsi/qvtsO
jD8P6PYH/xeqBZ+FZcVC3UgpdIr5968XnJZ1zvSqirNfC12onV9VvvziaTbM37bg75dyLRnQ9sLH
lSLz8tmq2KkWTAaT82sqMmKBQayZna7iy5+f6icV4x8PBlbIpUIIMhYEL6RHFw9mWfRl/CztT3p1
rLQ/OGre2AjGgqPa/OjXmh46FhaYofZhVMUr1WI0oCm2qxtOayg4CSaRLcjPreOCPVhvqxg3p+a8
kBuo5i6es8Kel13s0HL63HddRRmkc8etu0NVGuxHdlZjeX21D7QCaruVs91I72342s8rPIoReY/s
2O7mNwVqmxDKjBm9zAYTyaFqYESM4BhlichbpuJnguILfi2Nite0ggwdymHkvYSx11KjQDdDyzOF
KK12lIZbGjCNjiChRWZInVA7hg+QYnnGv5N9uSVz4jW3aWmOstutNrCxgCj6ocKaGbsl9OZ7r/XL
3ET/hjw6jk00Ca+JzEsGRWdtYnzXLtgOcb8bZXdFbVEghmgxqhQPeJtsmYJFtyJLduVc9dRT4Pll
Xj5K0t5Q3nnLELrtVe5ZYgMD+lGDsy6vdVg4Lb3s9mlhKmBXEBifLkOUpwNq2p0wSBkgana8zE85
b8MubP3pkHRs7u6DWsJxbT7Qb9g6WuSAOBbc4RxAE+EDJGnPTfaQkKATHFPd2Xa+q2ySzh8LpWcf
XCsP/7wvtpqXIbhzqylu39VhmBfOIa97gQNMS+CYhx224/TSD3WzMLcIx51VL5ElQCbGHamZrYLd
4i7xdFuE/dCvEe3oKaOaDgNNXzRLrf4EB3iYnj2rKpZ0H2OJWtdRhZuT/lSDvAiDh4a3tdx+xqKO
fnji3QYVcTvH+rTcrAR+5lkA31ueuNTDdui8Lo3yJRus/bKgZNMhjBhcBLTlVfam22l8bgPLEfwz
CoHRAUG8CR7aOhTlscoU3iJpkkwPaslUvl+yKcayZZRnNAYrPjXzeAbJaN772nPwl1DpnZ8NpQVm
POoPMYv67CYKt012X/qc67b8lFhZs8eJAs1SUMrhRLELpOTUKMVa60tTsB3rqfVuvSlr976bpsyu
JfQx92f3kDeZuV/zcrAOZOXDIVgsWbJivepr2poHx3bbG+2K5KYa++GgeiBouC/JeWxMuE/DKXjn
48VIX7/NvmV9F+/LFGfHxcWLVcVhd43SqzoucU0XuG6Vy58OlhqX1do/TvzJq4B67BmZojnBe4i/
dWFRnorZLnEyD3N1THOreWhdsPmoBKLpI4E5++M0r8FTid6LUt5UHybclw8WNkXXrhXC6GyEkLcu
MN1RYyzxvc/9+B3gYQZfaZDhN5tWD/WM3drvRydPs2O71OKAEffwvh9dAAdCwb5fZnMte3xGI1VN
ARLAME6DT9nohMsVDATztXfQlB0a0w6UOVmVLtEoVfA9GBQ+TyIWmPuG0BH2rj3k7+ZRFtRJVXOj
+sHudjHqxScr7/Hw8l3rpvfsbYXGauuhJuN0PZPOvrH8YrwC/RbXWSFTZx8Q/b7Z0yTraF0DO6Vs
bsXnqe2m750Q887J7PWp7/PGgVHQQh9cEWNHC1KnMoIxpc2+XSd8kTyTdBjrIu25W2xcjRZKKvyk
ZCmx/rTK9hrvLn10WuPcqBI5A0jvRzUtXy0Tx3euzfYZezPsgRYtRHwzbk/4ezYS6vVQ37Wpqz8v
7UxOZtHeTnAIKuBAFDs/S7DTFEa6T3Smm0g6ZX1qAAoiB+PYd7NdF+/6FCffXTEMyWOXLt0n5HgV
Fm2zmTGN120e5dwfHdcAzI2NN28WITNM99Dp03JXr2P+lFftihbIqj5CSe6ith3td5i1BVeto4Od
0Rb+plntPvWBN9/m4P0jbQfsYQB9hig2AmuXxCS3XoCoMCrtInzSgqRmH5Cf5ZHK++4trOriSKBH
TIsGyD8PdpO+hacDt2NK9aODZ9FpNLN9ytvRe9Iyfpyokx/XrlqDU9e6S5R3VfJ9YUBO6eAbcyAN
XB7QsynUtm5Hx7ZIhshKx/HKCwuMe8lDbeSSffgY1kP4LFEpfsh13DxjtbJ+Nyzw/eg3DiYeuTxZ
nBT7bsajjPxSRGqqx1uh++LLajX1SZZ2DDMLOPkuXSyXs2wmIll5hqf0oArv7NOY2bV9nZ8KZfQj
3C7J/Y/OtW3VWDp5sv8MLte9DWu0JfZShg9VpdebpM+7w+wTcimDcd+rXWu41sad3tbYpXzQOO1/
lQXCrcjplvHOXSo2D5jWvS0HczNrf8L5ZZYNuE1Qn2KvcveUxzAsgT3CqxWJ1f9l70ya60bOLPqL
UJGYgWUDeBNnkRRFaoMQRQnzmInE8Ov7QFXtrrIjXOG9N15YRfLx8SHzG+499yZN8/HThm/xc8Do
5G3YAvXMhZ8BGxj9WxAtCg2TVxzrMHVv2HCbdqyasE6CDR4cn/exPW6Z0T1UjOAfsgU2Z4wyRBzH
uRzeejU58IbcbbsZQ2e6RqhUMR1ouufM3sKGMxsKm+1Xwdlk5xfrfnPuA53ZTOZH48NIwbOIm9V1
tiKM12ah1k38iZF2cFO5Nm7Ng+jGqlZRHfbpDQDI7IEpS32HSaR9qdX4ja/JGPQW5otsqGDKyS/v
AIcjv3R7s7gKu976Csp7muM6n8UtUp/pc2FpPeDtqG0nDnPTv3bSbgyOgIJbqJZ50CfscZ0twmo1
J0EIuDAqNwUNt7FTQOMG+/7r1Rh83mtPzGq8GULNosdcRnO+tA7WNntxjE9+GxZ97C0wHaHr9+Mj
an7dHFj5rvl1U1RdkRhj6yJCTFPTAN8r5fa4Bu045ae99BBJiCeshqio+27OqquKnnysY9Oncond
Zkr1LdOSUsY4s7Ln2d86ePFAZm6Q66VmMpuUiNeKRly9uAXd38g5MvbK3SHPGX7b9KyV51+5kGna
8nmz19TCiAqAMJyuLA47cQkcNgKnYUfIJbmW7vQU4unFlmLhcB2jEVpaXcWGEy5PBYwf7O65U3/q
VtPYTjONZrlDlyxxM4clVHBrZI5/69ccpwkCuS3pmGxdlZYqYs/0qytlrIss7+vV8MINS2TTiqVJ
mNM01a7S6i23uVfKKQMFDAfsMiyuCevXoQtYb8aTuVrNwcGnnt/gjIHg17SMeeNNLQOIqmZl8eNP
ZXVuC8ftDhmLwtuqYEyaYOReznbmmEEC/Tb3GYmVo3mpMhAjUT+5/hpZM9tvENrqDlfE4sdNmcKl
9p3KZhTHzO7FxM34oUNKE3vsV+vUdamJMQIS1IRV01tyo4vZzSNFm2GkeY+r4XQ+hdkUQOiLOUkx
IfHHM4ql+M4hNATeAa5RH7nglBbcSQ2gUhB01tK57q1paG/6zDK3Sc/lEDjfMq2/bluefc7y/msW
9m4Jnm9unma0HYc0SMeT4PIQHBLeyPrL365rPId3o12QdZCPYdwP/YafHplmHzWN2zyNbe0l4+jh
wgsKh/NVq+a7ytLt6Hc7hilb0ls2jIGITSzzQ7Jx2TgPocztJx8B0ZgUmlkPnwc+MHhFivkDOEf1
qR9aGRyk72c3smvhZQxSZYdpyXR6YWqc+eSSLOGl6cohgbJUH6shdZ9a+FSHUGEOq1LXuLWqxbm2
epaWXYYdF/dn1iWWlZLdPfnTaVssXKLYwWDaiVATJYA/sbtDPzirSz/OENjlLJZ4qDLA9Z7UfRSa
AMDiDkHkdAEMlS2HlSH305aOxUfK3nvAzZ1r4Lgj0JxtrciFmCwu/wJPWYJFuv7gJaSP3DoFKIjQ
i6cWT3tZZOZXJm+A0CozPHUibI5+75cPRinGWGMXfxWgUgECMlClcTv6Vlq+dbOlOuzKXfdmi3S8
wg6ZYlcelzKIC4ajV2lv8Utnggl3seiYZte+L2lLrvRsFt+r3Pa/VmlmvsJVn280m9vE7YfuYjMy
fmH4DiqeM23pI7sUw62XpjZ1K4fj/iF0vjvV3gyvbbPf2osl3zsdGMWh9goWoQyTO+/Sum3RxUDX
F8WuaYNvMfhzacZ2zTkSEQlSurd1L613AKYKD3bNa4jKGihxXPF9Y8ZffCbytXcvuKEtP4HIr/F0
G1zfV03fqS89XVseV71ti69cvDNOeCOY9dlQlZeovjTOxeBan3fdwNHcdDVFxWr09667lO+TDnqu
BzrPYzelqKG61LVvWN2N1z1ORkI6Mkqam0VO/XtlwR+MJWNGYKO6Xr4rtfKs8FDSp009U8wPzdYK
N1yp9aEttY2Fl8gNLtdlo5hHNvrDQUKaHhs/V9fOSv8WGZQjKqnTwXAPxtCg+RWbdl/A2tdvfq+X
uJK2TGphDOJumn3zie1aEKIKooaLPDXn9WmmqMLGL9oZ52uOCXxYQkpPVBxGd2fns2nEU7or8dZG
uP1h7DUOAxQpfIhiJ2/y0qn0MUOyMcCmi8uKIg06GW0sTPt1KCxqartNt9dWTm11b3XmLBO6irTi
SAu9buvj0YRhQPgASQutAybDhhVdmUNhf6uRjRr4pY1gKdMjC7NqEbdV3nldGNNtLw7hCEBBibjw
uXDdNcnZXwU1wEtuedgBek2b6noNAP8BMphowPqHWjMdgtiBzDucjuMESuc1yyqny5KZR4U1Cm4c
ux0jvQydp44ZtVp7mfIJaJ/cDczuIUf/1EALGNi1PQFUY/dy6hFKqTYZV8cQ5UM59RV/B8dALjWV
KJnZAYBEHPn1fzRG6AveR1m2axL2+eK+umyZ8qffh7VGvy8coB3vo1HLTJf+GmvfvrpHL7DvQXgO
N/8Dl6ZYvBO66o3nbTBlWLxN/ZwbOdBIBl0GnW1azh5XBMexeplyBgrBjaKgXO5EGYrViadMTkN1
2thu8dfiyiu78t0OplY3iVuraW2v7YlfD4Zch8pCxoheYCU+AQ7sC+/gIVSFESqmaVg7dEgQgPme
tpMNx74PSs5jA9RKhQrp1kLMReneh5yYa1hQRAXOqVB+QwgQU1jNJLWIkVRN9ewcsnZxivrQzyhu
4NeNbRfcbJR+wSElriBlC6bTsJ8i0xlC5+Cvm+2c2Ps1L30w1Z8N1DUqIj1FBABReHYOqE2aD4Ep
d2NLI/KxOnQeOPGEkAQwMdFmDSwfN5hRv1T2V2GR6QcXdeyZOXBxQ/KHHZNiMN2W5rqC3LMbxFqa
3Aa7N0AchsvsXwZKOD+y2351ImJhqvY0KoGKcQn6ucWco6uPHtwK+KvRAQDocY9OibK39RFC7LxQ
IBj1gQqUDjEte9c9jZ6jmiRtguUdevKy9pGZzYP5GFRF5SZz0RIpAohtjGSpaQ3azdB0I2Np5oSt
IJA6TzjY9UdmLPvEhYraagnUybMjPi2dGkdwpAHiHGuAkZqCX8SUuwp5NmXnv5EY4ZgSLrCVdTED
xcKlQ/VXedcEngArL9xJvSJ9QDYRjT0quxhNx6ApkEwLXRHDrbuMzhsL/kAdfruwcAPMZlf+AdBr
fWVkuGwlwmvMFWjr+gbphrVOMglaN2QlZaj8hG+BPwxBIEZko607D309lPHEwOx9Q7DAZyMNP00G
YE1Cl/qjZ/bLw8ofOwHeG4SHEm3FDwPxEsPDss9uDI5h+ZXmcs4/+WUz7lWXbRVnKhjvanR8t3jn
iLTXk62d8rGb7fQWmWT2kY0m73wwbwtytXRiMrKB+oj6Qsyfg8WdHuaxzvkVsLHtHvam4zTdkcdQ
acJHk/Ghn4QlSVAmQ4simdHGfJltBx+hW0nn3DpliTxxdJ9gKHVHZbXi1RulGYU+OsR8rDcU+nJb
IyxH6x2eSqtIrElqTF11i0A+LHSoLxlUMI75dkMOmqXzwsuFGoQ0gm447lt/tY5siNizChtjYZJp
W3P0GvgdiJrqfeSFdiYHigLwnrf21E83GfCeICHZrPePCCH653nxFapj1fJbogbwvzpjDje5oQAH
871XvBIgVhtRUwP496o0RI5SDUWecKGXKK8YlzxsDROAaPN6QosqjcAusUVTHLZh4WsyFzkdspGm
T7Td/5wlsCkrlQs5Ie765nNa6OtFtWOfAGgOHqU7qokf57oDDUHBFKixulu7Tq3rIK8rH5lQChJ8
NNPw2jBy6x1ccnW1GL18QKtXxmjArG+4YqaWPYNP8lXhynKMfcg3azLNaymjeoRncpjyIqg5f0e7
vi5Na3WPypvdFwN093LH5KqyGQZ0zQqIozHfAA5nK5hicyQhCngLBAl3pSkILVwNQyrcHatb5s+V
u4xzzL1JVUd9nuT2OAT7++bdz/bMGNq2uvQuqBv7dUBlkUV6qt9s2XSvowKNT5g1s0cUlQilYM9C
kRjfMmMWGbXVYsQGlcftOGHvkcxdvrbZZFzGkoc6GYvKv1eT6q6UO+D1GP3qhrmAfzZSEbwwMS58
PgaZ995bsNsXR8hHPa7A0GWnrLjUwbxXa6JBOtMy4vGlDM7Szlsv2UJwzVFDMuCpdS1dP+KWLZKR
4VYy8lF34sF2pwPli3kNfzlHGzibkKLW5TVMlRn1chJYJ2FuNEGd/kRWLBKyc9TngHL/ZDqp+Q5l
t3oVfAlk6IU3Dsn/K56b4HZhyX/qteKpC6ZvCJTVQz+JFQaz6oTJc7A9QI3B5T6aTnPiPoAhPAXS
TgIfcQpffTMP1vilZNiRBAuNykD45RYtudm9GEHtPJW5DWneYap/6fsW9l+E0rKy7e/rxPR/PBDd
5gzjOxdU1eiEHTguplc6WuB5j6MjO8e9V2U+cMoTl7hrk8YB/zMigWUtm4FdAwvHDtwMUpr1BJFl
F0/ZnVgUYU5T3pTbBSH3qj6nxTK7393W6apz2QWNcuLUGYUykkC7sOc5vCrULOy00EeUoVl4IkF4
Z26UjYEAuDJW3iiWy7QuTDEjz1rco+O0c/AVSI/iUBn6qgawMvtuLuCSaGIImZKuXpYhaHHQWCFH
poxHVbXiheahQcbuwEfXed/9EIOx+jJhKY1Q7yD7ea2AimxFVqEWAgW0i8j5DILbPWVQxcXwSduB
ooUp7MUbx5cumFNdJixiA/o+LEPFUt6VZSehZ8iZ/BbzIHp7ksP7VG3aXMn3y+AegcpzKMmirc85
Gc4pfuYSPLkBYafGT5KJsD7l2aL94ctkZJvlQkYKKv4NLbzvESOmJA3zdbnKtPaI6goDXx//Zj33
V4MIyz8M1DAwqTGhsHgIH/66dWwFPUe59OF3UeIi+WPrbXmVy/ppBLOC2nMONAQN0TijBYt/rDEi
RTV7FBkrG4j45/LXouvfv66/bpd5WT57euyqgGFYHrIr+uvLKtwVaxLw9Y+q6/dFS/O78KOpwpoP
otGxLvubReVf1Sf7T8TGzbuxe4dZ+f4z+4WhYaAEfokf0BH3n6h/V9XYbjuympd+7kyI4LRYCIjK
i5Jl5e9/iv/SHP4meNjEpv2nD8e/wIf/By9h17K9/3+Qw+9f8gfJwRTERTss6vnbYdpCUvMP6rBJ
vhNOcO938Uco/hQ7bPu/sdYX2KP2mCb+hdfAKnmPHbahPLCA3VHBCGOQafwn0GFsHX/d6/NUurwu
iDsWGZzOv8hPGhIR5VJ5M0rsniUreRqzaiCoQUjsBCR3HWBtLAdfbdOpQmrciC+sCjlSKnD08tlq
HAVMa//MWocaeE0/l7GvMUoGT4VHqQUphazhwoRQPy/MThzsuQ39SrieS2OeDSpghEyNvtDANFJT
5lBaqP62rdeyRdpdEKsXBn17A3lzueqMRosLWMf1dnXS9Lm0h57dqPcKfkaf5k77u0MEF4db9jdl
w4nZlMtkRq5bWc/wGrc2LnJUjGQS7AB/DGDhAf0wVMB63ICHebW3PG70n99Eb9FzEOWsb7F805db
uQJZOOqddx4SZ1uf2gXg4QKgBWBg2BUXr8kG/y4MFaAuuQpsR4ZBzeH1qzqpsYKhaOwm4bxxqnOf
jvOx3EZ/o2pv+cZUtCnpjTrV95abtm9qXs3HGQqDPnWqxFkhpc6ijJnlEsts3SJZgTIDAKdfEcSu
L+kGliwes6FfLkuHUo1+yeUXpdedrFeM/gOeDhNAo+WNTF8rffCyfjAjaY43M8aUfXfKKhxfFcDO
gnS5i5dK/yUswaNbak8tKX4lmORyTzPRfNQTXHqr+DSQdmL9yj2BP5jG3q80FF0qH1nknpHi/spL
gUMAWVJMXHoMBJsz+sA8YZxIyoo1E7gy79ErnOeksKysOnmjs550FnMPavHTQnzbUH4dK5en8Vil
xXhA7Lh+a/YEtCP+BSJfuqV/Mtsxv8YxU792aCMisiDNOe6NTGHzAmOfWKN/j0KXOJk9WIaBP7YE
bj/yZsSv7Jksq4fjqpkr5v4Y3i8uITVDOu6pCATXAIVcfBLOiLPBPMa2z82n+kMQA3JBomZdVMNq
FKRL+pWngcUbRpTwPW00aTlk/+jqlKnBek7rYrrMY+MfmbiRsRO2qXyiSP8uZgJ49B7Fg+GfEpwn
oLh0Pk0zO7uF3J5sj/BpvBqQ3h7rgzjLOmmZe0AT5WaaibtHAMlfaUCSXCDW0ePdEIjtvVZNmiC/
X1+mArZu+itTyDAE+UL9HjWk99ChtVvau8HFuRKpX6lEli7I02Qcm5h52n32skFFsxG2F/Yl2Rc1
7LtTCv36sXKIPJJkzp4YPp9Uh15m9FMHZKhTCRJoB+J+fiUndXDfsFi7IIeuf405Jlf192D9Q8Sc
ov4Bz3+9DCHshWVXT+llDaM2Vd9Lsk4SnAJz7DLkPu/mGKag1rdlXr8gz3bjtsrCJQm15Y9VQr3M
3xHH75D3k/cwk1ZAekaEOntax9+v5f/ein93KwrBPfYPL+i/3or1t/dvzV9vxV9f8setGHDzoTPl
8kOcZ+5yy3/cikHwm4MYEgo4hHCT/6W4+gNwZLvcir7rhwF5gyDEQ6qk/7sVxW9w6iB1uYjvXGgm
/1G04T8r0PguuyrTtIS168L+ub4rzd5ypO0Y59AwnDIqynU7T6Ejn//0nvytP9bdAUGBz/wAipkt
YMH8Uxm5mXJcWXEbZ2Sc5jN+Qhr7SQT3zQyb4m8KyL1S/pPMbf9ZO0MMSzIEdORMu3f0T6Je/hZ4
V0BEn1ezC++Ft2Mr3Z3uvInlofcayLH//pez/4Xmh158pw+5AvezCadgL+7/9COXSroD8v30XKxj
yvJ56NQNMg2uWa7xzqUFn8MX4i1t6ygmhisMTuHRnDw2K+1pcME9uxoKcTQtLW1qWYznsFsAKwPF
FO8tckQWujLkgM7Ab28jd723WjFelvaK1r/5VFcgJGpjVJ/NnbENuKE/wpMp7tIVdKuTgSlJ7KzN
T0RkNZcik9hjlWw+WbgjfiB72l7yyhlf/D67FRDmDrNfk4rESv28WXZ16zgoGOO8tKdPlpyan5u9
dfebPZefLVGU5AWn9dEd8paRSaNj4J/zWXQpvIltsE6BFuhCMagfzJwdDyFj8to3VXfHYI8DmCb5
m6gz41x7+9JuNObzsNIdRs4Sph5NmtV9lwFAK29rFgQgWz5FYpiZLI2BcxTSGt+KygjnKlny0ZeM
BtcZD81b6FruKm/g4JdHv/WZYM4pn/NY5CB9GHM17fs0+v1biffwSxlW1mNIH5jHs5DhRxlgpo0w
3RB31VhrV6EHLJbjqAPmJ8ic8/cqrwM3Rn9S34uaBU+MZo5cFQy71ytz/Jdg3UAlcH2zBtzlOOWG
gMZhEXWP/eUxXwoRE7W9PuZ4Sw7SFOMbxnF97BahjoEmUDRacB1/jE2Tn/I2/76OZZ9kCPevszBA
pWZubk4yEG8O0eb1LVfU9gUAkPHJBjhzI8hbluR4mxU7TC2MBGpyKiKjww3hFe4lxU5OP9lCXF2L
6kaU2fSRUcC+V+Za1oct27z2YKgivOItkHhdve+DquOZxdddWwuWFD7lgA120quc69RQJK1X2edQ
MmUZ0r4+GX1AX8/mlPHS3GJJc0SM+daL/F5dl8bosFtRGWJpEZTf0GWn/Mf+VzudSGjsvBX9iTc8
pnNt3Xi5fHCXeTajIPAdPto8PQvTI6hRDoJDU/9YGt84uqOhbkENbO8KcBq3cu++96iV7hm3Icbe
lHocXAXQUAWPGG+Kw+Rur8Y02nfWRqK6tW7yjhj57TCH3vxE0T7FmRnq49o4n9qZTHmbTIpzwcZW
O5Fii75+b70CaeAUuhpDFQ0HFsA1IOo82hi3J1XWVBi5rGmt4rUeQGkHc70ulzoU0LjiHDGDAPnM
uOGlkjNmPWS/E+xD3ohuSKZVy/LZwVKXKSLFyyXQ87O/qvwQmtLPEmKYR2QOKaLryCXSLgpV0Lan
GfCy/7oYDuZllPwW+8xgliIpamMNjrIkScrBKqlwslXzlj3qyt1tzn2hsztvQOYRAflu54eMfSiI
zd4bZH4dpoZGQoWJzX2zelQyqL3b1MgPMARC66WkyXCP7ANd/8NfWAVGucKHe1WtoJnGp6pB0ct4
LpTVm+H21VO4o+lH0XIMd43vnrVQ9YufrsbuHbLSNZonUOZIkzsRzZumYYDRG55cZbPrtNLhxlyI
I6D2Ez4j9JVZbLOF5rNFkAzR9cP+f/uplz6tK2xuz2rZE7ZmCw2Sadylq9GVRhMRukiLa+fSSwEX
f4H/rpqJlqkZUnohVrvd9eA4aDh87YNU92RH27Szv3eafytFABt4zZmO7ohK9DRNPNAYPG0SAEHk
tsbEiFrPzafFdvofDvOVG15IQVmPTYutb9hsCU7MOj+MgDsuaOHC+9otvG81kQM5fmYNBkT6pAPM
1R4yjMuz3ekm/JtrKMD4ARkCtiAtoq5KDxzB1nRPWZOjOgQ9TBcI4cKbeG7r5NdV998q8G+qQJsu
798OR55/LN/kn0cjf3zFH1VgaP/mwiakWAvxavmMPP9RBcId/o2LH4JXAOyS6cSfqkDvN6aC/BPA
OE5k609VoOX+FuxUTBxMArYdg5P/ZDhichX8tWoCakW8O8xly+EFUTvt05M/lTBMiA3S2juBn45B
tzYc1l/1+v3XsBtF3nDIDVNGS9NVj/4c3ErZ61dPl8NTz6UyiFFeTSQG4Lz1t9tfY/AVv2Z60ns2
M55S49vk++AfGLWQ4RCktINkVGVkm/mYHD85DmdpExktLsgLWk5iF+H9iu4zSheL3bhRbR2peRVY
19ugH4WPjkuzcePeCWnFHBBhVekc4VgLdvP9DO7jM6AS5RJL2za1SUe7eAhQrTRUBz8XjjzmtWP1
V8rJCmRbJW5+zuPFWtfwUDBON6/8brVenJW1VwWp3aSKUzCPgxMsttW9TAVSzxTjcuGXzxxeBHdG
KMY0cvzO7b6VHDsfGbhgP9ksuchhb8GFpp6R5Hs+sV/gOle8BIlIumMhhWZcxpMX5tdpiYCElZYP
V1SLstS4v8odWN+V5ybr+jdqRNWw3LMVc6UlOMz4d9/g4DpRYGc5GQHFU1YjdyEkrsRy33bn0ppf
0Ifbp1LNlDVg3c5EouZbhHo1/4LAi+C/VRcXP1husbgR9DlNX2TWUAPW+zJsyUnn1CHa+Mz7rpZ0
xmk8v+EYlTG7YTKhSJlZqhfSx0H9hGZ5hUb0PSuIo7XTanragkmS7mk0p4m31CC3I3L9nsREP/eP
ARUwppVHvRUvCOh+dnWhrjeAv7sX+m7LB6Rtk3rrGnnV6K49V7DtEr+gCNhQFMu192iwwR1h1n1A
2tlFlVW99MjWEuScHTI1/cMrWu+28bb0YQ47L5KMjgmyAPEt7TTBel6dHO1wZm4MpHB5c3KzOsqQ
4cfOrPMbVrrjbaBm6+DjmsS5Di2kXTY3YleQxwj9gvdisvSp0WyIg3xYrpZxXQ/94BqPTLEcpiPZ
j5T64Z6z+8lVBekYDZmsoidZD4BhcSZvw8NhyDVudyvz/tadjipwnQvnQn4cRys8wjdwYjc3wpP2
5h+dWzWwYBBOpJwdUZUBmKCeLN472+li7RL6l2WsExGQyqRjjhPJVq2xuxmoUIUmi9CQpBJay7Pp
tviha9Kh6vSybS2kANkDf1TGF5dMWwBfS3mVDy5O457ED8y949dp8+PSVFFZzU4VST3gvWY+xpoQ
4dO15yme+InNcmI7m/GzoyNBOglr1406nwI6GUu9rbu21jhblZgeV1PP/lPtVP2Dh7SyZQuK+7un
aT7aXYGgw099GZsIS5+xM6hYCXPLGNJ11lU7ZSNDIxsgBkO6ttqidFbfpxraqEi1fgAHZsaaGAly
MnRNDbks6wfKbSEOme+sV5Mq2jNDv3UOT4QNF8B74aagxOPVwsaTs/ppMjNl94zL5egt05T/ZPEb
8qzN4UAWshj6+Y6sPfkmWa9paydEbEdTN+I6b8MGMAy9QT4Y1kkgJyekfMZiWSLJwVv7rcRHg8Qy
Mw4oi1mx9xvdRT/YB8ig9QlZVxFZwfa6QO158QuWyXVpfOOR+mKhxmFqVnWHZlCoVAfnDpF+lYw1
maStgURQBggerb54adjq7pNZt7i16MFNMmY3OwGiZz4MTfp5QH0HJAky+E3v1N2VGRLd7Nv6hulv
/8gYwniqHOl/sxq3SIiSGbDahFSAU5bzGOPpsQ5p10JUrVeBdG/tDijFEBCwKryrJTpjvk977Ayx
nsb9qa0gy31qNk1K7uAuyNHqnLhZ/VDnDhGbqzzPpsgJn1SgYIdgCwhW9tpPs72+Qch3z8ASw++j
JT9heclnJsM2ApxAvXpsSYl4FcbBsvXFqRHOVhMzArzwvfqZdg4GGUMZ9GZuTn81mUmLIfzQdwtN
dkZYduqYnAfBeldgCr7fDKFv14KpYbtOflK0i4UWjLmt9q3poBwrO+UhehWcW0EclrjAWOefViMb
OYPVbThxaqFeXqFPgV+hTmsvqmIg7KHjiDJzfpyw0+Cg6VAZOQjt+d3C87AsJ0g74QUtVhp35kLI
qhc231f8Ugdh2KwXTMNIelkNCSnrUK/CwJLPYVGGiU2mSTI4dZhINVxCI6Q9Nvqfy+B/Zl/fHbZw
nmiW+2IP2tiQQ+xZqu2SH6epWa6MavjQ1XZbq3QCMoeadpsRTUAnau+JTBA3UDm6QyvW8jgXSlw2
1/XOBtMrtsEtDKsW4keQVZhTAn7nqSrrCIU0593gIQIWK2Iz30QQp74SW1VdA7MmXmFtoc7Y8xr1
a2ne8BmQJ1k4NOBV9XPy6vC49NvXjG0zehqihaJyddNbMrpTK9IlRz8i23dUFDPJPGp8SCsrjXNt
yrvZwUac11ZPpFT21pnuzz4cfhDiUh9rl4JBL86XhlYnbio5vNQB32obnRFZ9aJ+4nNAwyDJCiF9
uIl8OecP2N7LT6HV9RcRWNsNVBHeBr8iBz4lqVvzdHFK6S8EynBhKPupYBsUM1mfIto2znWvqN+t
Fm3EPkm4TE4Dt0j7WDfAgdOTbc0NbL0dZQ+CV9vru0S/EGnc/tEc8hpmhIQHEQ7BixTW9lDZEoJX
uzEFI1yMgRFvWM/L16oq33jsK3ULCzx4HnyXr7Wxo4wTSuZ6IXi3DrNPE3uGB5cp/ptfek/MGJHZ
1tndjqY421OQ2Uyky/7gypQ3Oi9y53PoVnMMCWsE4xccnC3FzzbQhPKX1vOKvRFlS+FpEFxZZ324
7dK6CSMTdLa92d1rc1NnsS0++XJu8JUMJ/E2ieU7Rm91vwnbKA9a5/pc9sq+dxtPH8wNaT4na680
e4c1Di0d7rQELOK9aB4HdtWPMzo0gWZUG5QYFkN515H1TznaAdI6WWb8TfH6dCjSRu/U96bLI9N6
Ct6EDDeWHBbX/JrZT4gDkIUqccMasnyV0M7f22y4Iogg3ZKyy0l/z+yP2pNIvr3C+m5mpdGQf4au
GsLItFz6uUNhW1R5OTGWWJfvog7qpO8m+YT2bWDSIv1bnRvEY7XeA2OV65S4HT/BeNstZ1wJJR9n
T/sfaeYzFbCkfx8qt/jiohchMK1wE5BV9cEtwNv1QJDQ52DzIGbd7h5H2xkLxP5C3i0VbppIpB15
56qfMgZpAdJAvcj1viVm9QS/CM6fP6sjg2jrAOFAsqnzjFPplmmDMakuvnCaVV+44qbXel7EU1Wq
9CxKv7gIlyXZlA7e1dBqgymxgTIX3/5cv2QWI2OimNjihFs+XoWGxQORi7kidrgOr6xh1OwBmURF
7ET7xNMZNC4hx09qW9QXEWyg43qU1IHswmu2Meqe8JvxMxT3seL561gIYsxNqsZlW0d1tb2Eo0KN
T/sg52dmNFaIH8/BxEi8mu1FDnlg+lCUPA/XzOWBaASINj6Dlt6816wyii3RwcLNijM+5EEcFxWt
o7dkB4dAljt4b/mb9glMp1iZnuqtJagNoZlxWzOHfSO1sT2OaYDRptmW+oJmVyRlUGbISJ3KCCLZ
MCwiiDD9pPlPz0vD8To24dPcUBvLdpje26YF9Z/75dFTW3aNcNWjmNesnFSjm2cznxkACN86zUFT
kVwh2dM1CpVcNtRs+LZaRu7Yu8fZbOdPtYO1IXG3FN+vLqqDLs3ppmm3KXLQSZ8nxJEPVo/Y6DHw
y7G7x6y/uEmIiI5lZgxMwKJYaPr8f9k7k+a4kSxb/5Wy3iMN82D2+i0CMUcwyOBMbWCUKGEGHI7J
gV/fH6iql8rM6urX+9pJmQoGIwC4X7/3nO8EU+sjQDZNEuooN1O/RyfmNaP9UHexi4uUAq/2PSSj
WZCUwWrMaOefCkxFodvinoyblhktw1bWUeUXitLJtfZd4jovpp+SZjaPCAX3xBMI4ytDgmita1kU
n1PG3ojGQbNnG9OPR7KH+kGEUEtHVh/8tuehIyi4bwPjHiMcZwGj0XYzhqH10E3aEWGkOMCHyNZ9
Z6VnkZEFGJm996OUtf3tp5xXprLLdqoUj21OD/INcUAflnYw3nQ8j2Rzz7OzdpFdfa99Ee/dvqQE
NzqyKBtg6c8zspoNY/jZ3sClyret2c7vOoX1iQwvh2TF4sLoUt/V/Njjp0xYiFS8Jsou72lbOsdZ
EIGAekCsncSwaN3CByfvDv3xp2pYh+a6AwZphFJm9cXGrbWGIGs/tVSRm04REjVXRraJ2esozhua
o6bsNn3hHTRRDWtMssN9F6fBVmLjfndsZe/LXIpVlLMyFTUMTC+tkx3pj/hFasc/kwZG+FYO3Riu
nDbsCtPGH5YEyJ/l7cBvspIdumRhmtO+MYqGUgojJcR6ul4oQsYN9w3qbcJYN82Uc77hpgRFlaW0
BBH6boKCbRzOVv6lpaZf1YFX7rU0smAOsZNUo1sRAlZ0bajp2oSF2LK2sEwZAweedvupd0aivu8J
Wb9ReV+FTlxZBOwt6udiSpLviEPhdkbQEsGNYRqsNZ7dloW/F+SGFRhIZ0kAu8y7gU1nnK5JpweX
QcU5BvXU3ee0wDdmgcdFb+v6mOrGne+DGGvbVgHDF/F761UZVKnF/yCMxr/kWgMJrtTzjVFENtaR
wHqLcWevrBFOT8hIqXxDN/rW4CtcJYO/sx1oPqSsDh+w0tq9n+rzAa89rVwOnulqcFCmqiouwim3
6D54sbt2ZxIDgeosoQPYlCr1KnwOETHxSXPzUWXF66eKmyRPvd70XZXXK2VZG/xhJuipIDpmaeu8
I+4kOj7WiYcFuaeHWqVo6Ets8H1sq+Zcu1nF3dJ6O0PPvdCUdnoucDbc0X/AHNvbqveZkuvDpe2o
tzN9wIK6tH8UI5FD0DRMB+gy72OMVt/HiiNa1mXDHm0MoCmtMa/IIegICPmtS1R39ErmQzCAvSNt
yTX6fnHw6SqzAWv50fTK4fqpN4/T5ivnNUqxqVoyL+esPFS9gJ0bD+30MnQRPvlhvLEwFjxTSj2m
GrxIT3beKXGtMWzUTOFYJ4donJt2hQ1D4uvovwRGczMak0VGlfmMeAbryWDbW+HiIB5RvL0kyiAZ
b4Gm4QQYQpMMqkdgOzTVCZJChZqcAaO/oYBuydtOHqRr/EAnR/2HM3FVxaKCkWS+WQRyHayhsj9a
hvRrPZbWWmjls4Jv/UMI3BfbGJRNx/RjpPhG685wxC3v/aljnkTf2sBD5JO2S+ABs5VhkDQopvEe
9MJcrwo/img7gUXdOq09pRT/pcEZRzlQ463gvmLB6lZEjtYuHy/ygCJIGvA8CeXG1XN5xMBAJz2N
FUedaM2lEt5NnjnidkCqQgpfrtUEu+WpgdxzJrt3gEXWbno9ERcTotiBP/C/8sr/AbTz3s5qFg8/
TY6B0PPj5LC54uv6FuWib3Y5ItqNcntobGjomXOqI6wwRhW68SzZksLC6PDjmEsvUFRxOAU9/XqD
vFGeCaq81HB2pkMl/NMcgFd1GBGy9ntvaMjdnY+KGz4sgFTghtRuEFBT6xROA9jbOwpj6La/ewiw
SJAPHOgtqgla+VSmJADbzVnGwxVD7gfKcu54xMKbQFXXxhZQuMrJwzDLXOd3h4E3l9rtaNovqWG3
py7SxHqULpC7wqp2iS7iTVqXxl5lHM6k07eHqot1Ohd45vTc+fjdhZBFYxom9fQlj9FsmjBgQbHK
dJV11tfIGYwHQoHztaumUYaf5gSn9YYH1j5zhRIA5bne9EfZ0IyCDhgaEfRiBOgafRbwfxupA9cL
3OrG7oo2jPC74MIAgtdvvNhYDMN6kh8b9kcjmOttnk7ivTWw9JEBb5XrXJvnb2Snocwyplx7Z/go
bz290PYZG55cQaxSex8K1dlj7hYiXMhQNaXxUTJs2uBlnb5SZ/FoxaJ8TzPDv/00SMxd0n/TUvfH
T5NEkGjtsaENfZ0V5nQnBUYX/m6UMPEKzBep/Fr8apQIiOVdz3Pgbn+6JdwcD4cw00qG6Yw1KBVk
vtl6pF2gbTrDT99EGg2PU+w8/W6diJup2/McTJtP/8QY+M+j77LCJ5X5gMpNhHhFb32jjYiuW2I/
ysjH2rwYKgoO6dppNClqzp+uiqYbcEzbQae2n9YKiVCvP9oV6w+OOV1ku7+4LHJA50yiZmDU1lij
+PLcWj5LYTcnzLX+sEKjFQAaA6a3m0QWIYXKjDe3VlBgxtTRQYu7hgu+oJ9f+pypII/xP/FlMP6W
TaiLsdtBxkvPsxBCrtmwgA6jSKBimsYOnF5XdmzzSyXEKvP2i2Ej77Nuz/i2Xv3q2oi1YghB26sH
pxfkiFZ6LtwVxzCSJkwteC7MNv4goTiL1xWhqWpNT226n3AvwD/nQfu7hcNrOXgrky36Tz4ORgTQ
qijrZ/RRR4GyDY9oP+7iNGquqOfMlwxUpFo7Ngv2LB3jjmxb5Ga/OD1Yy+q7Ao/Ty0+3B8KqHu5p
4N/ISetecqHpF70cp50JzSfg8Npa19bxvft/6gPpoJE9mKZFM5TBLE9pXbGsrkrHr0xqxiRZ/9UO
Yskgzi50+PH4/cUOIkWJ87mTcbZGL3KHHgC9jYuHfGPRhnrUZy8+ZjZLZVUk049Pqwh6eAq12SXO
49MvkgTo0dC0p+jUXafejhq7bgwTg82e3G0OO+BT4DfsBCHeOljY8iQR8h2GUe82CFTzM+GMVUtl
b+jneq7HJ9jEzO5dBVUp0UY7BGr46dHTriJvxMWZRn9fJgZa/WEWO0bJdmiJHPGFJsfu5tN8QvcW
8yzIy0ed+u4s62bc9rCQ9rQzPbo0WnJPajCu4MWGophlhLFoyxtsWt+0weDoYOAZdxMHsvLiSQkG
Hg0rM5NN2jCvTQz/rlKuOoyTMxxdRvRoDhhr2h2njp6KMaTfLI9tEvQ3n1YV4jy+Vr4yNkM06dvM
n94ZtyehaYMljfyMtqIRoT5q5PSspRZYJokb7tPKQt6lv0vIhQh/8bPUeTVBYUGqmICrYs7PeLlz
ampZfUZ5UthTyFFh3k9SuQhcjba/8xFymBR6RbH+xeYyJWw2GYAvQqUxCJ81r1mPDuOb3/0uRu4j
uK3ni5PP/Hc9uraWmm5HgLorc8ifg9Z8tWIWa1KJNqltzWs6Je9BJRn/xww8xjGJ15+2mMrT6q1J
puJ+xM6C/ud+9gVHBduBgNXr8yqO51sLX+YKteyLaJvsjrhH8BtwrZum2w2zPXz5fw4aSzf0rT5T
If/RRlMGWXMd++ZKclYB2an22doNsZAZCu3Wt7BM4XtNDk2lm2d70D5szetvMBnCaWD9x6O62GxI
MHvtRqdHl6DOg0DUK4vm5d9j66pLu+l/GFsb4GR+0bL9VbxIMETV/nFw/fM1/1AvBr+hoCM/LwCF
zL78i3oxsH9jvyH1z8T66PhOwEj7H+pFl2k3NGJcHMgKbcv7RdNv/Yb6nn8NnpsiYZl2/9//84fY
3PZPf/8b9esdbqqu/c//cPy/jK35aTr0Q88w6PI4fyboEepg2sLs7YNT+FCBHDiIsuqG3UyKyrGI
G+K92VWgkIzj9AFuyzs7uY1z3Tfowtd1z4bbCu298Ao84+gYLzM02Uc3g5TA0MQlVLG1vUtCd/p+
osPyWFLhU3YzLC1j1/hSiwhidOYx8jRdWrg4jxDuZHul+WwZaTYqzLe9mL8Bv9fCNIrpnUY06x4A
JeZHDHL0Az2r2PVWi4e1q25qx0yJi47wVGXkahtDC8AlLeFgl5prrU0t9o4ArwFBRYW65XBf7ETh
B+epjQei2V1lXpXWB7DGcv3GmFL9ZoLpS3VdW83W9JDFG7UZvxpBGlwMLb8zqNVvItN4pE1frw2X
iqJqYBWgsRPWD0YYmETLibm1MRDrS6Z4B6/PsDntg18kPA0/qUTmvXMKXXyMGAy2liQygc4JroG+
zp8aO3PZQgubXalU2R7UG+Bte4SE4U1G2Blm/1L7aYTlMBmvXZ3O3zj6TK/YvK1rDGRsD7RF0pfL
1NVx+XKALKdbGBz9CWt787W0erWGNuBtxVAMO8/I+RgxfX47r4hzrugjNbndf2iBtaI6nEIrECfy
Dw92pKlNT+IHCPm6WrdMF8pclAfN1w64Q/M15jw0dYNsdk0zOD9iTLoYqbsUgI097uDkRweTRLw7
YslmpPlalh8THGJ0pOesPwl7yp5jZkhvXuOSOwQIH04G2jIxjM1jQDD5zay7+g17KqZ/hGjpCzEs
7Tnr9eLBrm2xw7do0mkjlmPvqMLLABFb1nWevPQmju15O3kekxqUdt49U2QDFX5H1nLaMryDEKff
MTTxjnXcuVGYzXbxrYfceYnIGN2DRLNObodOrxQuRADfS18bIhUunGidK+7Kea+SCQKANlgnc3QW
THMd3wJkbx+z2QpohbTFodT6g6DiZQ5VOf7FbIT5VgWGe9PEdn4gG0Lsqdno6zBoKbajnTi3hRhP
ZjLa3I6N3GtUJX0Sd+9Jj/UQzk9ubEwRee/QpL47jSoP8SRgHE2lc6ibyN56vqAb4lXms2Xn36bR
EnGoxbb55vnVYz1Y8zOylAlfeKVf68SluacScOKExdDrWVIRL0yIHMLmoXa/A7PK7rw4b7AAWlbw
DctfsqsGXhTPafFEy6ZkHKPhvyCv/pTFXMTRsvC+9HBofJj0D57VdpAQUNuuutx4JIX4gPzePdbY
USvO++HsekyzU6Lnr3T0insnKvYu5ffRjebqgBMU16Loc5ym9JO6OkCBAX58CxejWXsthVlE9+Ze
UHV9n+FMhFaeIThIQNlh/89fYUmqJ68SFGtmWYdcUI9ZfpLTscHrfqdJtR0Ll+MFutUsDIKt02Xl
LmqhTuExZcBcXIcoGl41oltJX7GMa6YTBFCR89SGxUgPqNIH+c3qsNmjGF2PuvJoc+JRZZTeazhH
LP+1I2dWrIQ+FylntmVMOE/xLQKOfKepDmjmNDleKAflLo7LkUE8WZd9Nbf4n+q+9ymUh6d4niiG
izzAuo2xh2WuTXFf9uV8qrGO30xVRJSCob1mZi79pXqxNkwXEAC6DcJSWblhoaUvqDP1Q6HjqcYU
06zMLK+/FnDpmbkkwdWBTHBoW0dxgIi17pp2Wg7mkv4i5q13N/PULsOndqe3i8hAQJ25DH6th35U
zgw0/cLdwGELngN2jcsMfvEFBXJ6Zpj9JSB1ac+OOIeIA2idxXbKrTRm5zZjFkijOjiTYy3vuixq
bjJ9bDCHpwUAoFJsaqONt0YAWWQ2k2Xw1lgv+Viae8YD1oZZQ71NVGZ+53zQ34xOIN5tGlZsLv1s
vyZlkT6R7DMUK9SowdbKgngH7YS58hQz8TOi5M4wkA0CjXGQ7zTqQe/56qvEmdfT1IlNq0z/5C+O
2LUq6uTW8rKRG425aqDZDtw9vZ93jMr6XQVe55AHs3gqelCXhsg2BA8xkRwseyMGwmUZEOozBAat
ssFEqa3b1MPFGGLzGBhx/gVlWb4ekZKvBoPtNuURP5FcKfZYIwhOyhsZvKGESddlNeqvRYSenpWJ
pl5nrifTde7mPtO+CdvjgEhy3RY4U3trpFVxcGwNxr8dt9eCE8tTPPrR1tAb/SEZUggfgwdLaQLi
tbVwO13k1HytQCZ80+ee5b+X3YyVX9nxjkRNYz1DIl6ZrXZCGmMCzKhkqkC31yOpSiuj6mEllnmq
XxfrE3t/lsWPvUMhssp6uGRhZQXdtWFYs68THumVEh6z0LmVMD68yG9+BEC8DkOByoEARe2cwgiD
sVbeDUNFxLzTvznSQf7O4CdhSDX2X/POfQOX9q5H/Q+vmN9IbrynkYD6dB4F79eUBwnCYSOb9NFs
YnEUiec9DiI3n/NsrL5hXVAvMuKFQ+Vq3OrphEnvKGI+RX8UTdsM3Q47IMy9G0otvP3gTnLd2aRm
3dkQXNLkrEzHA3pAd/iu6ZrJZVYa/ejBW/sYzkYuHHJYE9MBJo8wqnWUXlQ9uxLT900qGq1+Eyyg
1F7BsDZUlG+bnHy6o6/lct2OmbmmyMtPRjxVR87a3pszOc0X3Yvi7C5SSXHyEseQj2A8kmhXzDlj
uVC1IxAXov+c7MNPVKs9OU3ESMJIyDnDdwHO7tAskpPqU3wS1NV2cNsXBtfI11RcrAnbA24R2y9K
M8e9mwqClcquv/Av1TYAq4/6LTmm0j73AbMpyLVMV3Mggs+gfLQ9tchTNSfFJnFN78gOQpKKlsZw
QAsm4ZUxXTDiNRfJ1TzOHU6HJB3fl/yMowyYLra21u+MSjHLJ8EUQ8Js9mQdWfKUpoc82oJhJ0iq
jro9LFg7zBs/3bX4gcIpshHQJO06a7T4MNtxx2g2ipgymumRfvLZNQoyysGintHtA6YDI/+lt9wi
BEYy7dJmSOnZt8EGtibOwLSomdrYgpFdwvSuizj/OlzmfY8vFHuGWe4QOuo/7D6ijBa5QC7Iedgy
Ply/cv2XVu8rr/3W216TO09RAyKpC9OmSJHD//sQ9/9ziLOczyTk/96C9pzKOK3SP3jQ/v6ivx/j
POc30yYwz0Xku5y5DI5R4/e2+8//0HzrNxTJNke1n6c46xf5cfAbDQHbgEgAA8DE3/27CY0TnuVS
MXlL+LBpuv8r+bFnLJ6sXz1bbDDeEnrgclZ0UDRzlvxVfYzjpa7ZsYy9D1UYR+NQ+yHoIofR59SA
AAU0UkVfpsp34Hb5cfKkM6YLbd2qibuM+4tVu9yVElkZplTS8qTHRp5MMcxjtyoe64oKAhSUf2ii
7hG2kQI93TfvOs0sCYKEL/iplVr1bHYuHjGQ1hh/TU1+4E+uT8hAgrM9Kee90ptipn/JoM0StKFW
CDSD546c0e+58tRTbtWl+h54QcCJMG3t8UJTdyPLFnmUyk56lgt/57I+PY4QsLoMLmlvX3o2cGON
gUF7ZMsV3WpOqmEDHCteeYR/oinAtrH2TEtdDGIb12PTa19drK7DCbOtz9dCcvneUGN8zgT28z53
2To4mdeQFsfR2RqNjkK6zb/a+AhOMfjolePP9tqRdv4qsxZfgxHhciZzMSzQZD2bZjYRe4gR+UC+
YbqrRSnuECXq3k5FiX3gyKK9wY9DZNsq9QSpO1ksRoW9auah8Z6JNh06GtxKCzaznFFugGbTm20U
xEVKeqHdmbeg2+Zmq5Fq8CgXYmRP2BrN82IUb3aMYWIx+T0qKEt8y7nBd8FuajwGucO8czJH4zFO
O9b/QizCkM5aXEmy7kgbIqlz0fS0KKAtUTEE85mt0LNNUFOBs2mqfDtyND0ZqCWt8POPhUHQY8jx
jFZa04M0Caek5DXk4eTeWVRKvJlQV8vQwV/8nNkAtkKndyGlDTY2vSKJZ2MdKyd4RtJn9biMouCZ
ErlbXGpDDa5PYnskqomPUdI82I1eTVmlusA6WEnnvAsF9GRnd0vXQKp2PgXoTvicpVGfzNjI55CE
dj6Qt3wpaGrs7NTlM9sTijt+gdFoELB4cca3i7FevBVjCUEsjji64BWSVga1xitscDa1a16AG46k
yhCbGh86MWDzj9HZfABSoUeRz/zdVsuPTTilFTtKnK4Ja60a2mHlMrNPYU0B+qT4Xj68P3fZvBQM
fINyXFyLc+NZB9st7YNSCZdlbjvxRn9RC21N8CGi3tTv/HRwz5/vCAM1V9uB9sYB1C/3ZjMQgRNm
Yxw9jwzx/ZA+A0J6eyQBeCch9LzrcHD80Ab9e3J1Kd4aE838CkGp3Md47OxrnBEbnFtNUh9Siwi2
TeT2FjGfZsrPj62CjzUtSF8cMu4LveRJe/78LTn69vG+mCBLh9hA+WUd4XKXaaZlXMhLR+1YQEtE
yuOOXGfU5c380I10dbdwcbmkJhpUvpNsEWV1U1CfArxDp0nW/D2YUixK9MGR02jkDe3yWuOGCPD8
7LyxYIXyMo7Fdqkb0zaFZvYDZQp3ZObCHwCftiirYkfzy12N8q4+eUap+jARuQqVl3fjugvMGYet
O97ro6/uhmwSbxZ3GhJUTEE+9ynhCqvADsS58/uQIRRJ0I6pNWgfTCqCvqzQ/02y9S4uxdcpC6bg
mYuJ2sbCxXyfweeD3y5b8cbkqKV5npnqYeAu3mWolbYzyVv4MmLn2qdd+y3TLIMOM83A5yIo1IPv
amXomZIb25Sj5MPwBZxdnUoorNCLkipbOxU0G4BpWGQD0j1CvjLUBou5DGVw4H0jqYrGkwHtD0x5
hCSESj23D3Gc2Qesj3y/E2d+Qpw9VhDo5ANvWI636HDsDSY7kzDLzhpXZhMxAiol0QqWwhhRF36S
hJId41rRwb4vhppGwJAX9Hy8PDGJPZ29Lfiq6bvtldYxkl26h3VlfBSORwJ73Ctvq7MEnhtGw9+t
Ro0cCpzpIEq0+HgqEfSm2pPE+vic4LheV03OfLgIqOpgE4NBVBqRmlAB+W+q2up+OW2qWJ+/pxNN
sNAai/bkO8BzEb96eArKObLepjxjID1GsB1oxhqHfpb5DUGIztoZAe8Bj+pMl67jTNdzKUVdWX53
nCAh08yXHBnV1ExHBkD+pRi1e6PUTLXRsUpLHGdDa5wLJhXNdbat5DDoCOQHlxzXARkRnhhxM/Yo
wHOtj+6qQbKaEHlPVrPo75kxMacYYU0QqolSHwm4dRY5p6mnCIrVM0BR+QDD8S5xhuaezMh4RYyq
cR8ZhvdQecgAil51/m0DxH6fQmdmqJXor/RWFGBs/3GOTfelh2cOdd6p5Q4wOqhPrhsdJ/R8y4M/
7kEplWh5zLuWIIeVi8bN2SD5gfxc48ydoqbTr+jTa9RUgDYLeIg09yypkO90HMNpf6DsS6Jk/EKC
WQnj2iYEfquXfV8SeFIUPYdrGxyjRV/GV3r3aGIhektN5AZshZZ+22dwIUpdE4fBtbirRyv7otje
T2PR95fO1L8s9L0bwUGUeeyohBt6ICDOrTtn68EOzIeJE/hpUplxJfqh+zGQJPZlCuK6eVcdpuNr
6mI2P3Vyzg9ArxmkN/IVI2t0TQgMpqGTR3QtDIYqHQD1AlDT4LnQe1tLu5Wyw3ZMDidtN6/8TsiG
OjdzyoAS4NMVSOnw5qdutMZT6N4FInBuVT/CQs6rpGxWtOPFxcN9eqNHGIzWCUPrq52TkeDZPYTY
svBWg+2qI4O+6kvaAyFzavEU9UI/5rp8Jq19INuM+7TN9DfDjA+EyLZnDR7r6zgy4eKZmyQKh9aA
5pkkJxoq8a1FZspN78k9h+KOGaZJDIRuYOPxaqHs85h09BU93whREVjFGpoj2QbgUC+uza2ic4gl
/6Hem4XxEjFoXcWFC/3PrG0kad2iu2BgZwjUb60p7E1Cw4qdIkAHHNvAgipGo8Y2sC1drZBJWlc/
tt07Eja7h1rayCVlNdDOI30lzGe11bxuuAEUDwSmj59cvYFpJ5nRGSD/OR3CCAy6snzAxDKAIqb8
2JqEzq5By2XQoReHEjNU2i+ojpK7UpHhnqPlftSlHE5Ta+kvmuSFAwmqN6xAwz5VLdxGKPlXq9MB
zVagXNcds5GTVc7NfeKUzO+nqh032PPpByVjbRx7O+uvyNX1tYzcg99l/rnO4+lJb4sIo1DZPyd9
8oo+GKmGY/gUFGqInwb09ChzFfLsprWOLm39vdKRXNtB4m/d3uU6dDIbwZ2XOi0x3+tduYX05vAk
lMRCCOU0kKJ7dsciwamAoJkpBrr9ZzSF2moQSj5EWe1tW9VE2YbtcNz7eJfXTYHsOotJZUF1d8/p
llm2zBJ7TcuxPdX2hK1cT6YlhcBmOm6aytryGnXjYWHzwf86w0fW9O4PH7r0Js1dZ94nQVd8E57X
7AMZRJtiKa0EUc2rYpiaFbQKOqtFmbkbJGeEF5JEFfq9TyeOFKx1NBVdOA0Ndm/PM095Vg6XufWF
9cT+lt90ABCTISwDVd4xOLDCNnfqexwXsXuP8tKaQ4fkRKT7GWVBNdrY70093iLiQbE16NSCuWvk
tzGbbDwU6oyMqd3gVwsUHgWf8TBlwI1ZCMHKO1nxK3o6tMWzBZkSxt1b3Bv1/RyNGQT1OKHl0k9n
p3WcS1MlDQTrptHWmGoAY9ZFd1JGM+18mnx3htO1j8lYohVpTsKf1boJzOaWBKgWQ7WnA79pJKMp
J9rJ2H+mUBu3XivXgyftazZMTCWcIc+J1lBlXDCbn0djmxJiMq1Gm/APDAcVSo/SdOf7Hr77V5WX
BR2vwCzwbmLXhJGLiK2yovmc4+LDAoOQ/U4LpvmWDGWZooVNnf4r4+ZHAX8491Yy7e3I3JUai9uB
LNxdk1jefW0ULwIIeHKqisaLzlalvwN4EjeKrN1V6nMvHPIRhclqzqZ8g7wpQQ1iEn/2kpb8SdIp
QvZ6VzMh3zp0pCVQK9TqL3OCzc62pB97d7Epmjt2P6BI7KDj/pd57D8Bp/wFZqJbDpNywwIdY9j2
nzO7Ynw7kxlT13pS2gfgsMGZVqD5yBio/Qikke7+9fs5jGb/cBIPdNtiPmsytdVtSoVl4PqLDxhS
7USXqa33hCwFkKAp3VsW5vcc33myNuv+W1Lotn2JB7+3DvD4EZeHraEl5Q1WgoKVjwd74zaVLW9L
ORgX5pYzSTSmETwPSRdshrymALSZs1K2lS4yvFi3Ag704NUeTFcDQNaoXO7TvqfMRNH9XjvD2D20
DK7b7Uy46Yigz8XD/GXmPJGj6lAc2GKg6tT6MWeRnBXjsfQs8mSLqf3glql++PNQPVgB0pMVdHP+
vWvq4g2WolLnmLORtqydOgcsQ4uus9b27RYuimx3flzL/bRAF2/tGmz/ThKLBqXT8Ou3z7Nw6TbG
/xBLuXQ7fu2GBKB/XJtODR5PnebMn2g5ORVy5LZwi51pOS87KXZiwl0Ljmv/+movP+gvb0SeH2UA
2i0673+82L7kBNcUvBGiaS6x8LFLdFXD9eHZI1qHIHOOS7XiEDKzy779b9/dhzhEBiUmdvRnznLv
/3KrCY3QIhDOTBczYT6648j0skkn6sdC7uHf8K5uB9Il1MaSY9u/fnNjYfL88bP7WOp1wi8Nzwr+
8tnHzNGiOpL1viU/CWvzGPc2KcON+VhlDGYwM5D8SRkz1acOGxr9X1n1i4cj9oo9Wmrj8fMX+jda
4X/QqGC1Wq7Nf9/evNQExf0tfJdYv/+In/z7S39vcrJguTwuroMqkxSZ35ucNiRJVlAdQJMLM+HX
JiedTLzHkHO4GX92Mv/2D9KW9Rv/1OAO4ebUWV6s/41WhaTTP99xBkgqmFTIFHzmGd6fwFRerhos
AC3qkG55rowgT8ADtDFMRnMgBGvTIbyvVzRdE/cQmVNsHyqzCvzQnYlFCBktZ2przapkuudgB9pr
BdNYHDdgYXUKH6v9IJbOP09Li04svTCsi/aBozoP9GRmDXlPNFmGdEmYGzMIjUgKYPgsGslzAPnu
jSgU8cYslzV4oOBChcsw+GxwYn2vPtfygECSsGZChCGoNn2xM0nRkBuSR5eXWBEtsjxLpzto+cFz
z9Cb7DyxdESQU6r7zw5ZmRrqnlhI6xDlS5PKEsqT1DgYGo61Q8Le0Q3Y21pEzo8FbQEE6glqXAO3
RBqiqoDhXqil99IHfAwR2CwTphnLvc4m+kiCqPPuwUe+q2ut31tDYj3NSzOksljHKZxp5rhla1xi
s+HzC48mU+YW/OimSdkcPITh7U4Ec/uRyaVZBEkZu0Fb0EmJGh0JnCX5Zzz+9YkGqfM+xbwOOzS/
gGMspM2x4N10KzYfsyipOYPSPqGvGSg+NRYxsv1ydiYiVvjsQeHQt+pH3eKQkpanKvGSi5Vr2dkf
Imw4Y6pusigdDsydc3RAHq/xPjtwLgno9BIB0Ltr7mu+4Z8XlD2CkRqq2eDZ7JcrPEw9HW2defur
O9UgLkcRYWlDg4Q8n0I/T68akyNsOlPGTxF4FelfEQ1CcVr0fC9jpvE7JvQnSBkhuALhsubFcJ66
kvQDkZeJ/iLd1ra2MKhwEoDl+JFE/bJgDlXwPBXjPfNVZztViWvTXk6jZ5AY2dXjjGszdiX7XBgl
qy6ZV28LP4i7FpTpluCOHi0EU0oksNHSJPAQc9CUXNqsnW6pu8Qd+TsHLe4GU1KdovHo6A4FE6WA
T+4S+njPo3cp4pabD2ciGZIDQ/aVN4rug5EI3Au9E8YlIURlXHuB4gKjqaLD/LNLRy5ARYcEPFhK
qE9BL3ngFnWRT1fBuRbsrHsvi6yDRqwajTOO+Gqbzgs3tcwjdW8RahWtwEdxx0RG334oZfOWoDC4
dsNyn0wBrWVmperOtzrrUCKufkOBzg/rGrCqQMyCjWcDhZsG+K3CNsQbBXT0/HkLp9p/sXdmy3Eb
27b9lfsDcCCRaBKvhepY7FtRfEFIooi+7/H1d6Ao7UNR3tTxefaOsGNbNllVKGRi5VpzjulwfeGu
nxbLYo+Xm9S3+/GG1iSXhEis6WpECnWVzUZxaoZATrbHgYU0XC5cW5S0RFGPccN0js5hjOkwd8Cy
JLq0jHbLnJgOXMgAoNLZOCIRVZ9nCtF9ZZUUgxz1xJ05FP4D8UG9tiKsBNV4XAWZl9YOi9MuoKnM
GAB3aWgNPSE1GR8HxOVJBImXgx8EdtaDThwNeZAs8ibhMbwh/kLc9YRw7SZ9ZgfhKS5PACa49G5S
92yulgdzG038BioyCr4UtR3TWgf9/lVc9fSKicmb2E+D2V0j7Hf22CeQsKYx1XM1amvi/bR6gSTx
eeVYc36Zm6nDucaioGlSo+lYIQMYb0gMGNAvN2N5fmwpR4TV7OTEWsZ+bp6oHPQcuH7EJ6tjwztJ
CEWIW7YMXfeRBKFh5wpSZd6Ui3Z2ZYRJ9Tmha7KH4xXs/JZS3kF0cEFsEy15Fcb1fNvAfjT3Y8cW
KWc+MBgz7ijNRfuyTg1N3Pn6TElNPikEBcl5KTxkfhyhXqGnjIGdaQEj+XqfRv5SwxlszUQFck/5
FGLkqdkzX2tNzu0XnRSIyBtzhgpVN4m7GME3ZKw6o8OdoYpLtqKhZGcgTi3t9vStj9VutExiMCHx
fkhpDPxNz0SblSgIkgN1V/PrjcBvnunvRrsotLi7l7kFY073oY4sEZ+aZVfvO8q/anu8503D5If0
ls8MUma5/zvHFhcd4RUPtB4cPuexsd4z6Wiv+8piYqBHaJ1XdYM6Pg3lcj8uLla6YMp94GzNF/m6
pcUNWMJ16QzcShbA2e4EvF9FkndvDvWmFJq4Mm1WV4r+CPHKwOXlzAgclz/LemU+DLRIhTdWVh1u
jztrgSzd3g2hqh5EJPP8YQiCKflkYT2KvBRhYbQCaRLtzGW046bQxZCGZNciJHlNBflzHpIoVpck
w6xUpS8PZz9gB3bTWVwM8xIKm1I/dJ7CkAqXJgxzEV4aUziR1mrJbEDg2FFCUJnnhYBDPLunWd7Q
NzUcf6QT1URuek0W7HdwsouOIW214IFHab3PWyvjK8r15ZjUjey1rEn02mwxxUobCPfxEBfZz0We
PRR4xg+AgDsSxiY1MDK1ZX1nMERdHJ3QMpbJKu3p8pRnjLoSuYOewF9msHUloxW2kvYCfmlx2nQp
OYvL1DZyKga4zGKfqtbYgHaszpplylvj7IXpxBpYda+n6JYDdRN25akTAz32r/TlxA1w+hMW6i1D
JCaHUFOvSrNfxRzV/eOhfbLTEi+CU2S2fyJEkbGrxqxwCKt0RfTOWJdAd9YGNrfcQ2CHzMZGn4qx
3sj2QlRBuIrMUoHHSOi35UbvYp2dt3o3DgeLQDNsbM4w9Zgzy3DaTjacyr1LdUNubNPhNTOc0D1t
od5cqrHF8hi7POYQD9Gd0xjrZoO4N0VfnGu6nV9Gc6IO5Ktx9+IrW9mhIgJQxSWT2xLcSJw43Wk9
9vq5IzkgrxrNGr+kZhHf07C9N2OnSs+YGZrXVUIMitY2ZNuac+1CN5H9SzPV7tdQ4RJqBhcYAjfZ
prKcaA1vmV6cFrt7fWlbTWNL3Igqx9AzzRglomzic3wu8YQSqLOfY7CC27kbfJ7jEcycaLgn6bnE
PubUO8cfnhilL+dT5yvSsok245SvcQwbW4J8GGq0Vn3d0Lyn/MntDco7uA+dcaeRc0rLu2nOsRHO
qFkmy8Ntn22LSTN3vtszc3UjMp6q5q5yO8YjtU1ltGmyqsC07bNFJRn1yUCjPqBuOHRZLQ7Y1LQ9
ePIGkRqp94Wcsb9aI37GpLJuRxQG+BcqtdHcmS7iosHhDkmuzCpeO1Sd2pyISx4CCHLMPt8GSrNP
0lpO10EhPZlLOEFaU+/U8oSQ6FJhervd3kr4whrC3j43/ghkoqzdc8BYDMAyY93muX6TAHE8K2gU
3hujoZ2R0ZsSyaYcfo5umP217VNipnzDmA9wYsj1Y6z9GFO+L6PirMcemBnJnYEQcO8MUrvQF8kj
T15nnQBA7cCnbeMCHNRAJ+GLlmSPo1YBTRFOin61rhta0dw2tPkHclnmttuRMBV6lkoYGqURqkOi
t3Z+ELYnfY5bMQxMIOfI/0SpIxlCyHSC/lp+8WvIRGu/aMZHKuIN1TU0aifS8/WU4ItuK9O+8yt2
FHb+OsMSiTlLiwxnrzejRAiWTuvGmGBQMeMdzsJOc0h0kV3sdmwkioiVdWvpN/2QpFiCcNFO1OLV
jPw18gUoFRFnZrp3ZtDwz2z+AYHSBrhYBc0dPGVOTx1iR42XVvq71g41NqYaq7dKuuFBSxoDkJDt
GzaqSRGu67LlBBJWG+Yh6NMwbK0j2Q4Ppa3Sk9lG8+6SFw1Nrp0RKC/aYSgYWxvL+P0QjIpbXGaF
SZqztRR+bKRk2nyDoRScBVWGxrhtPoGs7E6zWp3jmyUOlWrgNmPs/egODSCVjrNLe0iqaoo+NXbZ
6ScY8Nz2oBHEYnR7di2knERiVwOEU43KKeDg5l/6rTtQzS6CgtGKCvXZr1I2dR+SeTmxfU9o0lcI
5Wa5cxitz5ZnpCTNrQJS2YfACyy9k59VmPHUBaq3qPojkHFbZ/Ct7BSGH3+eFJRca93KGLv3kCDq
jdVRg4bIimHADQ2FiN2bPJuW+fR0gMQ1MsFDjUEtmuIlHCjLsXz9qVvzW6MK/CIHe4MDtOFwjH7X
qOqY00dlG8WY/V0c1hlMs/HTbM5d82hOMzoSM3OpRorcIsp9BWbgT33RRSH1a7to6ZAB2hImpm3e
xTuF0hDaopiNNkCL7yIG9PMmQP1CWLuBj6IJA4pNv9whNggZyZXouzel3fgXQd6KO6V34oJEHqrK
N42Qq9du1Vv/y99cFmTr0tIp222TEcOvHbRcdiibY1LcQTBQpI88/TdjVFCT9hyOvTYyqHxQUVMc
aX3wp/7dMZPmlxYa10Mqe/mLElyY+ruXnxzwDD25k9aUchSKRTVhTGkqlcV8IeEER2OWg5J3CQLc
E7GU3wCTGbD0JmaBS9OeoE5hkm7BFrbLCRqcQx6/NL7FGSbH6/+Hy/U3X6LlOMJa+n06Csj316t3
g0iT5DXtc2ADTEAwQjReaCeEWdeWC/KKpI98Y8Nr/EJ0xXRTtfQqqpCzfEQT9CbLK+/jL/A34Rt+
CGogE+Gb6UjBY/jXS6hZlTbjhg/pgWqUjbZGKkdLS+qhocXTrBThxrQUDKN5NmljnpQ954sc5hA+
nppHsofhYTmDcWU/fmPyvSJveWNYv/B3KWEz9H/XnHWQc+P2qcJ9aQdUqEHB2QuBKroC0hCR1Tb5
LXkSyjwBe8WOQeB3kxx60+hvOrN3YTD0C/Jcnzgtm8e6WGBj3B2HA5hXKN+jAMVJCryDGn7p9eSu
zspeIucoTZ167M4nGoPPr4fSKBvGmw6REZvQVI7M/hapRx/P49VSx32J8oR7i9EbUmuG05yAPr4c
xq+pRBi/hO3gZ7MFfQNzCWr69XsKQWBEU+9oOxla7IFGMefhQXXLUScfefds/JiwDEUeZw5EAZFg
FvK2JlT6tyMaoPw2kILTiTUzQkIox//lYvF3ZFlTsDm2h6SxtJmHegkiQfcdRPsioAPmRU7ZByQ3
ow2aiV+bkewwaVzbCZDoleJA8Hz8sP92ov/QiSZMmrv8vzeimUsW9Zfn4i3m9/VnfnSghW6QgLSM
NCya2pIu73860MdwJBYUSQOEaSGW5wb64ZY0BZZIQ7LUBE8XHY3uW5mt6wqowDayWBRWKHDfuSM/
ckse9+M3+/UCClZoT10ku5Jb+v1NrCPHh5Iwa6eEmVSUGGTKqKl7rHvXzOsDHUkHF0OCazOMdywr
MDln0k2zYRNk2EecdmUVk1kGhyU/M5HnOao4nTxurQ0DnSGzApHd7MD/gYjdQQixogjd0dAjRp35
Ux+DcTXzWvc6A71qxsneZd0YnsE5IgExWQ3K0VYhJiGPNHEUhgfpLJUGap40moCC+r3+GfOw33oF
nu9yuo2rmSCIjTKDwbnGA9CF7mUUtUTsuCaNpUwZCM6sjtodRVE9axPhAKhWKISKSv0oUf5dNX9Y
NSgfF5j0f182F9+H/3f+nZT4XxbOjx/7z8rBF6yzOqhqdfuXlJTXlSORAYKoJtBjGev89Bk7/BDK
QziXwkE9vlC1f85uBBMfNm1qNoKSDRbdP1k51lLdvV05ZCczOGAcS7PJpvv2rtKpYjOFYJbHZ5CU
oukL/kwLE5XpYI/RqXdzF6ZHDRRtH/EczLSTgi4zxBZki/meFou+w3czPdeSOx4UDoSD8QhQG3Pb
+Y7GFsSozVlkrmjQvOLWaIVM5i2F5byg2PpXMlvq5CCkdICljrUhZTbmftcjrXWuexShrITydV0Q
TM0isYe+1T+nr6uHUTmq6BoINesqWtbYuKw248fSC4jVZCXar3FmoeEAhwCxjcXJ2IjX4LP4mILW
qCURTcUorBBJVMewtLzsl+i0Ricg/JQmcdJB+Ku+wXqpt05VTleWkeYAUScy2TfKnrT5qcx1bKz/
Prb+N/4QkvM+nJ+uv6dfhi/197ePrdef+Z/Bqc7TQGK7gLRERg8+jx/uEIwjjmLNUeT/fDT9XHsu
AHqeVaT6sPVT/bMH/Fx75BqZ+PFZyJbBYUn/R3NT4f5WiuqYACi8dOreBUHwbvElcR/CRHerPR23
8LGN24UjWcoBhBq5B1RQddZuy2q6SgtjHjwkLB7VP4pQXy+3mPZzqDJyFo9+1BG7nEPb9iJXH76P
rb3EooYxFk8862nQXuVKI26zS59MrVZrCQN5mwdus5sY5WyQlvK04yJGeziQ1m0MaPVsxOQKl9nC
4aUga+ydqvHJXCU/+mALPUFg5ZMV4RC23Ibw+PDi1adjBUHZziTu7dGKdwNvDsVFbZcnzhz5J7RW
2puc+cKBTu4TnT7tMUozjRozp5gmAH6HIS3YgFoiogMs2yWpzhBixuaaJuuzpSV8SDh8zE2Na9Og
keEyaV4zFNMQz+XtjhHhS4nhfFjpLghxSMjtxippdDK1LbfVzKuHvXFtSwjEkdOet0UlV+xA15FQ
mGe6cxKTc+Zw+S1PcXE2DmTloD+lL0o6Cn/LaHdlZ6YqH/0M7O0s2pE0kODJpSu7WEJXi489mZKn
ylqYBUVxCztr/pykKG5LCVknUWW37fSp9yJ0+NyCd6OktQywdkX88fIWqpVt8avdit6SMzv6JUNT
bUvyHDEYjZs+FFNnPogRQJfMATuB0pbkf8MvJMO2QjaavTRzeaXb5kwarEYKwFR9KUxR35UussYw
8plAyDLdDMoor9LB2oMPBVpotdUlSbb1o5moO7uJChTIpDGJZsJ255NdPmPQ2LuVrTZ1qu7TudQq
3OXDfWD6lE0Z/AnPCZrs2nB9uFg64DnPqXR53RISdIHNJxQYZMNRYcar5g16/VupCYYfNXF/iK/k
TZO2RMgpnzwnGdqez8pZxVEfLciV3uuzsXJ3tN9xmAalEKsgmpjI8WRbtYvHCp7b2J0GuJ+77VBr
1r1jDtGpmdn6EywrdN3ERUEzjEFeoeAriq1QtQ/8a5x0aJcE6JwUsQ4cz4rb6UXLOczsVF0U/svk
OsN5atQkFtOQTTYpJ0SyMun7Qz0St/9u9P+bjd6h0Pmo0EJ4kX//1kbfuvbtXv/6Yz/3esGG7urL
aZaeAycUtu2fe738y2E/p6JyOOS+PgZ+HlE41+AcNJSNLPCV2vJzszf1v9iUeUJIy3IEiJh/Fke3
lGxvKy1TOUhkDJ0xknBwAhrvNnvLmGDOwNPeozJZTHERBts5h/Hbto+TnXxVOntGWbBl5R1oVOJv
CLoYp+SgRFIyQVR3qlfJQUvb5Hzs0jMGeHSSNRs+RY0ZRddwYcdETLJBjOzY+bwFf6evsU1DiVSV
uy2ZjXuu3bme4xrXJYeONamoiLRxfW1ERfcjELwm7tneiwkW4llTQXZKmkca+Zg+GKRVDJQ824q/
2lqpr1NEjqtEYIwmtLWmhVM/CvQ/3mz1chXPlrbJfOeBaPabWIqvPSpxfrZ8TIvoBS8tQVmFg2fO
NpgfEupl5MuwqBzbjV5Xj7aIF64bMWWDxsfLAwK0R8qwda85iDPVCft9u8H6V3p0BDdBm2GyiZMX
I9HAfpHfsipU3az1il+a9lwCkxgvPgKXQVcnWdQ0ayZ6dFoo17y+NIE++Eaz6kKDVBGTlDnY4ena
rsAh9ol5PagO0Bg/GePTWEUuyS2zsRA1Ji5BmUqeM62Ymaik1+6U9pu04SVTis9Ty+QZkw/S2HQV
bwh3ZbLW5+A+aVzgE87CiSjylymvin0FENGz/AmWQII2lrFp8M1PNcF1cO9cHajIcc9vyE6BPB3z
BbeKDVXv4dfEbnPnKz8hTw8sCgPYeVvOPLUHxdWTENJgcjknSmh3x5skqghemcyqYXzMfSAmec1E
mJB03b0bQOJ4OBPRd+vWdR/xpoIYKxLIEE7WcUfwBkSrg+My6ezL5S5q+W8JO76IGkF2Z9EQKLIU
H7Zvj1wmbixygUuPyuKC+/lldBMwBOQjr9Ih+kr7kO9+5p9iuqOrXmj5emhVQ0BVwc8gMV81AjqK
4ZTzuV41LgP++vH4fWeBwimARMFrBz5vEHLLEKzNV19xMsfFmNLGD15Y5NzVnLtxSnJ3KmxOoHv5
qaBqp/s05B9tFX+VgjfCyoOqUCbRRcflckznbpr55oeKdeIwTjgMKpvPQ9gkHlquRxxUBOQ5fMOq
42ZisnZxvBh5yaIYNP5TZERfM9IQN77ugF83Ggt3FzctZjv/MEGVucmauPQMMpdpkFEYyLYst3NG
/ETNyGKNk4tLqve8hyDEKdVo4w7WkjiTlY+0q52NTeKwKJHo4CaO8yVxgbuMTC6PfLrknMe8voZT
qC/1YArXIkg3uHVfsNlE131oXRyXl4znGZlZZ2xGkyjkjvDhVdFhEcMW1KzN0E0OGJXy3QjMYNOL
ZRmS8eAdv1st4+Nrfs4Zi4IwENwCeUl4DlIUeNfLXT47ybwtGCDusLskmykjA4GMYvy+GiXM8QZY
7nCW+HWEfBoZCtuY27O+zdmdyQbiq2u7gcyLmtsIgVeLiE/4X9DKMxelY+rNDGa8vBPa3ncluxd5
NRAc+ApE8gIIR6KfYvXoGqs5k63rYUnxD3rd5WcM+sYLC+KsGuKvGlUFJS3FL6kLy7OeFdHNurYP
LNYpYydxNjEJ33KiJUADLcmZ1ri8es72BRQWIhmbg5gh44zmzg0BmgOy4ZeJAcRkI/FBIe9a1zVH
7Mpo6pPBprx1cjrfcAp1oiUtudHSgE0xEGxuCAyxLifuDl/pdShdtZtFPu3Kls0EfQA8UOJxPb/n
LQwdGVYskWJPb4i/Oal83ZsMd+SguyzaPrJ7oEJU23D9rqyaW6LGUGpMS16nD+HdAtTDY4fklqka
y20DOMJLihSzWKVzHLDN8aJzkhcaZlyaiRVwvNY0FRIg9ks0juB7NXOypM2RpBSNBu4qNa1q5aSa
f4WRlc5uUaU75VcvlcMfZ128YdEjxI7YT0wtjbairr8pXbM2uYbLrqicB+aRhB1p4ZU2dBcOOdo0
JFRwmKKRPrmG+Qt2IRk9GyMZyNXLR414ONrUT4mVwvXD5G/aGxflGRMbsqm+GnExriG8oM2IdOPO
Itxj3SgK/fMJqcMhGnS+Qqn7gb/yA6xxm1gnxjgsopYQJtMmAxUKBUyuuhmJCJ+SVt8QcYwPF25O
iWQF68mh9LsvWlsUz6S1fjMjLKr4rcbkRVVSm0lnh0jbeCyMYd/mdbF1s2R0SywYZPuUcc2aj81e
Wwc8itYG5qRzF2eftgXKOzQXkGwVIF/XbLJ9y9Rbe0RNSxAB4avpmR+6EvhpnQrbA2BeRRdWbxvT
Bg2qr4FTpnwIHfvuTSn2vxjVUdeYNrM623Z0G57Tu0EPdh9jNosakHE0kYUzhy9RwsNFEtXR1Vhf
Ldqtnhlxp3/8usuc5k3naqmnGA2CbELhrjtSf1dPuRMnQLctu70Yjpsda1BGyXM+aCQylMnLx6/2
XuJ8fDXHFkABhauTXvzrmIQeGezVOe+wUHODLJWAm0BECyBwvX6uf9utf2i3MmYVXNX/3m69Lbr/
Ipf/8aM/TwLqL4tf5ZAirQsk6XyVPw4CIEGkxVhymUnSbl3+zc+mDxwRZoFgGCVivdcpxs+mzzL6
UDg/LY6cFtRH8x81XN1lPby9b5HJ65YOl0TxPsRv920XGUkOVbnYjyRwDhs3ZAzgETTkEodbEcWV
G7CLczD01y4gCdoOEFIuBnss1qCVlFrXskPP6Efyk92E0xXYg/y2B1r05JoCQTRzabhTiO32dEIY
NHNksk4jgk7XTpIXozeMiZ2tW23ES4eVzJVnKtXCi0QUrBu2a3no5iqtNhVE3nlVT9MgUKTb4bie
+zh/aTJaR1RZk7lNtMa8DIlwvUpCOkNaMRJao1eaPNT+tGQM2RZhA5oMDVzWY4PlpJjsc+Ajfum1
BuLiLpMkn85KnrgjepsNqIge5xJvak2CV/udVwH+V5tUSZ7f5Q1VVrmkiDp2Or1qoUcf96qXkH+T
YGOkmxFhi3HgFNIHifjC9xY15ZWdW4hvBR2o5xnrKZMgJFqfyhmlDk/PsflkllbzCTRXcuMmRGmT
NxdeDh0wk7JRxWXb1P1Ea2sMrLWJ1AWYe+iw26TEL/qeLuAYAjYp1TW5DsRP2yUXkvKE5BJdRpRE
Zjw617AnyicRKHXlp0ycafDVulj7LhroNULKYuuoDCbD7JyMIEkuE1G5V1ZDTNFZDMJsT9JiuYUt
6J6ldlTt5jBcpEausR3DHmtCZOXFLTo/da0heLyIE3Jb3UlZ+0ygWc78GmltQQmPnEtygkSnPHZO
cZnUFWPd2cSSbzuxOJjNQORAmnQmDGjDakCMZi2fWcgtCILq6zBn1WeIicanUp9M6blzZdmkWFjN
s9AyWkO46ni+kcR1PZaI46bJdG+NOgquR9wdATT6WuPA28snwx8bRrypZiEmC7Xhi0I0SLUoSGsr
pRNseaTTVxqJtdhDAWhnAmkmA8iT32lnBsKoARU4cUGYllWOTk26cXsSWok1EKeBU9/B9JKcQTZG
Sak0IVeitu172FXmefiqGZJHAZF6VRPZR2lRQDcInZH2Q3V0lCBNRzlStSiTtKNIKTwKlpKjeAkR
yaJkWqaTWzjws8EgsCCv+dAepU9ptcigjLJBAGXxv5riHKUU8C/tFpg5pPzEx8EL7SZalFUhEitK
quAMPCCyK2xciwbLeFVkBZnu5KByUGpZUo8Q4yPmor85I0ylEcq0kj6s1NMTxo/DQ9TS6NLcsDhH
uV5tGmRh8aIPi9LSIKo6pqxYJdxDDzYVjb1neWt3EDL8XVHXiM06Ru8c/xcNGi2zioE8ujStPZLQ
c94DtsEI6RrDm249EeRyqhEydQI9kHwsN78pZvgxceOfxD1xAC5Ut8MQxeD6R3oeZhsSgFeMu0Ez
tWdrZqcBiOdVPtQYJeLdFBliNZWtc4HQ/RaDRbAGbLbDw209UB1Oq5gcp9U8dcUlKPAbovDImapn
vrYGtWGwIHD71Gdmi7xji5jJa8iIP9UhIX6PJ+dCnw3/M+whOApDlZJ91avLuC8aSjkTOkza9Fc4
73FXL/KNIQqnnWnPF1Glpl1q6q0XhiA/J5GgXtb4KUG314vquijp7c6fC9+xiKdwLueyJq0s4SRu
0LSHnlQTH57X2xjMzHld+8Ol3aQ0Epriq8tuC4JQqE3kT/4WaUhMg58EUtyk1X4uCpTXfa8dYvxF
p1OKSrdzgqciMggjFCH2DQdpquF2QDfaov40xBUh9VnQ3seIOLgxBm0X1ONLV9ugYdC/btoaVRvg
IP9JJpaWrY5mTzs2M+ppZegnnV0MyV5mpnWaYwGiyU7nZlUGSN5hepoH5aP0GDXNue5K8qujmUdT
nDXRrrXMjLvCnp0LeMH5ghlZyAuqitobt6n8B7eyWLKQQDc8e8ML3FnwCouFHD6PUfJYouzcig7q
qB8Zapuh0N8Vc49xa/D1T25NnGTb4xcrhny+yDnnnE6EIOwzmalryb84b+AyXTYqeHBQreiecJFU
B2BjLmoDrSWHe2imB2uMgzM3yRQUhBxlVNpGneMlBll3K9o9Mzgect8smLBebwh5IX2fMX8WAjwm
lgigTUFoiQP78KDVtIhqwsAJFOi0h7bUm0/ccXm1jrqhPNVlfWNj978e51a/kHGSr1VrnoBZ5TYw
h60+Go03itDcG4hgVz3gvJOaWcB32ZjZd5S/nJeQ/+N5aP3B4jlo49ihJyq9mI712rYicV+EXX/D
8Vw9j4xTNwAM1FnlG0+a270wYggebYMejDbluteY1n1uWho64ybxDEkgSy9QV85T5d8HtQkjMn6C
JvRNGZW1mwsTXJdPG0NG0+PUT+66ZQoFVrT+UmUp2YiSoJJwTDZ4esvvge/0qyTWOLGg8dz3BggV
zwB+upltX1ylaEM3STMk17mwgfG2OXTRutswRYGPawR91HpDWA9QO0U2XwRT629gFTx3cXgHvZlS
ivoimqVYDbJHLYs3Zm2BYK9W7rK5JtaSjSMr5bVmTdeUpxwhkH70xUiSO82wi7UcKv2J6S/Ko0g5
32tR33S9ePFhfkCmQjCsOZ+JaKZdSoztbkx05+CCAD0DEkrgi6w+F8FMW8btDjRVSEcOy3LDSDlZ
q6CX+3icshPZlyfWhMMqtsV9NEzJWco9DznGJme9btydEbehV+rxDkJNeSja8daEdrgVQNFoUVpe
F8bzMyJ702tlV9zi/mZM1Mxcaz+T05ojd7+x7IJUt7zJtmNXAPnQ1Dc/MB5R+Puf9cqSl7g0Uasq
67oSLfeV9S0zyNTBugV8gxT1U4K1itOuMr472eBRFzyjLKvCdcdbwonYwKMoCXpvTEAhDG3ojyo7
3FGxODdCmwKGMQOsGKrHS7J3/KvaLw6EEa+LtMYOA4V4aiCiOCW3qFDBegpHY12LWFzIMr4fCda4
AXrZgcSAcrBySHC+6cKugPmgrZweHT3Uj5XJI/1Mqxp7DTDmocX+sxSblcgvyRcEjTe4p0ZZvFhR
sK+MLF2Fmn7pD83lwulNQ8K36oZMmDJ7qlOGeXMz3g1Nd1WK9pIg+3OqNbSF9jyx7lH4T0AnqAE7
8nowNQKPY8a6tmRkAQFzTOssj2Fp2VmVI6asV8bk0LpBij5fGXWenB5PM/8e/P5w8BMCH+dHB78t
6rTo+cvb0c+Pn/lx4lP6X/wKzm86c5zl8PY/8jTl/GXj/7cWtRmCmyOx/+eZD3ka5meKNN6AbtBO
+M+g3zD/4qRnMxDSkacY9LD+yZnvNzGzjShNIrNBBGRL/b0UNhhGnZQKop4Mo4MhihuLkt00QtiL
nURR6lh1fpbY5Amv3ZBm4Jtr9Tf9mXedCyTUy3wLKRMqOc687xXmVYVXsCeScjd0Rr9xpszeiMhI
wY1H2f7/8FKuYrrlAHmgG/RrkwQaXy8EmV07Bs5YIw1y/WSDlUUqUf0fPhWX0pU2DGWGd0t36A1i
YRbsJpNpgvcdRzZsiIvrugXB045O9weWBCKRtwf24wVEia6bEEuQF6p3n2rs2y5JLS6gi/l41YOR
AuFvv4y9vcYFG3tOgf4AER/8H52i4eNLyj34Ny++9Cu4izm0vPucLcw3X5Ztu9MKE3tuPIabXBD1
9fGr/H6PWAb3JecU0zYkuphfr2YTKEnaud/tatfkQG0amO5W1lg5/YadFKXuxy/3TnPMFbU4YdC5
Q1zDbXIclb758iw4iCTL4dhhfAbrKqm/O9J4AUiSMVnPTima/mSz+P0yWiAQkKcyfaU3ZL9r3/kh
fW0liw4rKUkxuY+lo9TdYvPx51ou05vWzvFz4eRAXOrotMHlcpnffC5s3SJPoBHtZNRPK6lpZ/QH
LydhMLvUM2v18av93VV8+2rvvjS0hkGFoajbKcyjK5/yNejJviphsTLfcmkEJ8nXj1/SYCP97RNy
nEXOiHCKG3Jpbr35hFOY2IBXWXYitE24MSZBufoSw8yZb0+UArKg6sbpJ0UbwWye7VZXh9KSe9Ls
C3B5br/pRgP40OCU38YRpNGEdXZl+G11O3O2g7kQcKaq5j9sTOJvvn9Jzw15ALlXeEqWf//mfauG
mVnRsoyioTOTlUmgE4z90eo3miYRAzUC+5EqhjVlekmE5mg+kVs1MtNQAOHg1ZPtFLiXAlfRH9bC
ewXmctMgUBNyWeEWf717a7Gb2glWtRZoargx/NBaR3U4ehWxipumCpp7MI4oFgfbTamz5vww5oTV
NX7WJ0ijEPX0er4iyj5eVZT5KylKf+3nilkINvnToDPqC3hU2snMgGRdMVVbD46FcoiR20M3RJxb
euV7rqQKrk3N2XKgJscTBBRAtfHQJhTUzOk6r/Utl7gT6zQ0k/tuUMwiTAIoJzknW3qSpDRp7SUG
2nlfRc68mkxGUKOf+meAyxaqW9Xv8OlrKHuml2SSN60ihNQlp2KPra295Dfn24/v1t8XiLIsCgNW
venCgn53s44NYztrWL70JrzQEgLaIqWfiGi862a/3AA8FP94SfKK1tJcpl+87De/3mYutlaFCbPd
1T4+3cbcpCL45ubmWS1zUOeu/fjxJ/x931aIxBTdLBTtlD7vtrUmcPuc76bdxVNaonk1hxP8LAjH
jXpaf/xSv68gQDIYiAl7cJEmv88jCjokbUNf8BRUvXVaYOg7KYbO+cMF/NtXAQZGmSKl5Br+egEz
VPwZfRMed3at1wD0XG3fVYG6+vjDiN/3MT6NQntJtYhb6j0MLIm0Wdgl+scR3smapApCq2G6kZYM
+tP0SZEFh8L4FovyoVafaiPYFQSt/WlbknycXx8YMGLRFVtKWFII8933V1WFOUe9AyCZHBxUBm66
hWrXbs2hjRY68GyeQNJ3icAsvh8PYUkbEx1o6f15Ns/yQOran6xkxt++JzTnSFLBszH0+PUrCExN
0/xQNrs86PITvSZEVO+G1UwIz4VPqosXOrA8UoulnFbadNkRNe/ZDFPXrgLS5+Tp91SM/UWiGBnM
wxPRFoZHC6i8nXISgjE70pYPwuGQT+kFSTl/Ki7+/gOAXUA/j4IXAe+vH8AXtZth6+eihtNNUDvl
thvM4D5kF4Oh4MRr6Ju6lzl2yxOrzg5TOH9RkXPX1LZ70pW+j4K8BuOpF+41cNziTpnz9xlg+kEq
hv9DGUwIdGJgG3GbbukelH94JCxjr99vizef4N0qGFoYskExoc6Fp3LwZzc/tPi917Gmr9uoZpPv
0OvG/5+9M1mOG0mz7rv0HmUYHcCiN4GYOQcpUuIGJook5hlwwPH0fZxVbX+nKrvyr31v0rKypEAM
GNzvd++5uQk+B8vI0NJF9K8vkN9TcjyVODMZc+JQ1hmE3y/3QHEvUd40HHIDUh4GnsB7Y1l177sD
akVovjelXF5820p/DX00TjKJcrIB28JBzZDJsLfNodn2ZDtRUa2ZaZA9tVHKAQ84g3PKsRPrQ8Hn
4FbpUzhU7Dwzb7bCCF/gw/dHIIzmteFZpVZAf+JRehSKAyXAb6J2DgfvL77zf166BYLdIPZuBoMA
lX77yrF7+0WMierQ5eVLHR98mZdbY2XYg+3D+Yt14p/ctgWPfXaers8Lm7/tKGATCQb/FjimpP6k
k57cvYV9yF3W8C+OpF/ptxsMRyKXFYJY9JmJ/vFa6OJkokzV40zqk6fCcpIXePA6QaTYTXiqgGhp
CiM4x8JK/+IU+pOnL9EWsGWOw4OJhfcfD01xe2fHuUluylc/4jG4X/zuYrrxZ+mPb2x5xV88oL7W
nv/0WT0yZZbNhhuH/h8PGEpjWLKMU5ZteA1/k3WPopsdPBMiplw/zLh6arJy2SaqZXHjYu6RQ0Kr
NauVf331/OnJRCaOJwtJrn+yesIFll4quX7B8o5bs/Vxt0NcBhvQJJGX5p//+nB/8tCkyBDPawjf
UhMW//jBRZgXCXkzfmTV4w5rmUquU5D+xR7xT79fCyWDM4mvF9jcHw+TD1bSWG47HNgj91Egl3Qr
IUhh86NYbh6AayeSamYDiDTFK8wdUQPKHUPhq3UVf3WP/OdNeQAJgtWyyTWEk+i3H3tWk4d4WvBm
yALt0oSR4dCvNwjV4AAqC/QWhOZD6o/2pikm8y8uK+vPrmBWQ3zZrNsD9/dzbUwkRvra7GGcu+lb
62M5x76XjHdDZnnVZhaNEFEz8QKI75pJJUVXelvChDRwV52fFtgD1XwDxQ2nkT2Ok/X3Oeq/PjP+
5G3ibiTpzKXPOuf3rHNqBJnyatEdoKr1+8ld5c4dunDHWj77i6/kTw6FlcClyZk0ZxD8rv3QjD20
Xe93BzAm1afrKGbeMLUZmghzeP+3PxZrUMJqQktq/3RXa7FXUivvdgc6JfsHqkIFgBWN9e/Hn//6
SH9yE+NIyCIsEeGV/r5vtFeKmpqJIwE+T7YxAZ3HKunsHU838v1L5VJnBVjlXx/0T79K9teEsoWl
k+p/vNCSxKzHMPW6g7K1CdeDZJjBStn2pj38xaHI7/Jiv901WWmYZGdJz+Jx/e1CCgq3mSj54BRx
NSZDKCq0oix1ZyYsVVyXkegHeytYk5dR58jZ2LNznJbduvhORaWix8UFnXYNT/Ggymebsko4JCDj
p21bYlageKlLf9IxZtwUsCoHbLolzr0BKDhpHj6SE9EXjq8llB405dkxHXXlQRk5ADrx113jAu2h
UCG1nsRkE8gv3cWz9zkVEWLnhG1qgx6Bg/UhcsSSZNOyg0mvlrR3Yupvij79NgCTVKeyRl07pBmh
vx1BRetcrctiHIapkMOtV2GOo19+UvGDGKyy3vO/jXlfMaUvGBy6IcO7upBuchP4tS4M85wm308e
I2Rp4Lg+97XRHC0NVd6opLdBMKTZczXgRNosE3CjE0PsBPPx1NCooSipT3ZVq+r+OpdsJzHGh+1c
HgagRsV2kZ5ato1UsXkF+Dk20R2qFsZT5enFVUYR0k+flkdSv/G4RGuA/e6x9aDmHZpxyNU9xQny
sc7cftwpowv9i9lUQbKblEymE4vYZd8FS5hh1kxEuyH4vK7wFvLwoEnuDewCLf+Zhg2UvBu84Bse
Aia+ZQUvaHBTQPJ52+ItCaYHdN79JL32JW7t8ju4OvMy1mJmYpUvR4N6iJ3ThXdTqfZ1N2BW8etL
7COiunBFipVpqu0W87ZgHLtPJnl2pJrxQg8/80LQtDfZ8XbKYZ1jFHp3HWNm5qaY6Lu9fxDDbO5C
NxMHN1yZfc+M73OyZVfMrpY3fwR76E4Km64vfwLW847SWdaNXBjtZuWzaYodSIru3gurfmeZdXaP
DWuN6MCzrgLAczfOzO/BbiEDghQ/L6vjHTzDAioPAoYK0fgUh25B2rWYWFSQfoIYAfV/8NcH0KOn
bmR8ikfD4x+FdvPgxnb7c7EwEFvNotstI4HXPI0xB/i0cM4O5gx+2XtIdpfKSJedNQcpoJ6e5kVd
hg411T6sLF0vcVK2rziOzWugmpj4x05sF3PsP4XBmMoAtboNEKyZUzcejdMh5d11vJwwjdinQfm4
dBZ5Ji61z7zW2hee+l6ZU/e9zuKj77mP2aS+e/iqdrMZItRN8fdKGEnPFVgFJzn5lM0ZXQxcyXgi
UB+fh9jJtsztAmzlrsHv0GGjyENqxdk3XLLekPdd0geXYaKecnaG61HFPnRMXaBp1B9Dh10NRGR2
zIaqOtZVID/dYZw2KptpE98WjIYZ1k1NV68OW3Pb7MHyNVk4PhVNAFHD5uR5qYhqLlu/Yx/Bw5Sb
RJ5M8w+Sf8VtN3OW5Qr/flBYJ3NK1M5oxobQ3Bpc8S/0ZHBBUA9he2q4DtSczMMPlfbgmUHLxu5c
bNfB7n9gItqbeQIhx7B5zwcfyNuvxV+L9ugUJUaYKuiZgavGoqDFMARG5cIP6CrBseEZZ+RZE1Zm
02XHvueboli1LsE8VfLpy0JHPYL9FFd1kZ3mnGG5F2bdrTVjgyAyNK8AvhDj0mww34QZs55E3213
/mqWVy0P2V8jrgeBKzthmDp7tJIsyyAeXVnEnyHi/kQVqKjYfOvQz6oCmq1kUH32bU+GRUGNfa0J
m27Zonl3YW23P7KwnrdDOqjDyIrlKaDF9IcceB1llMuuGe3uvOKQibKldk+26wwvqHA6hkmum7Ti
xJmAYb37niZBR7WNW+wL6F3ffXqKjjkZ7vJEKXSxzxSWCZgFiv0hRdZbAa9p3E7rwMUBENKLCpP4
QyKo78pZcJ0m+IhbHwl5x6407KmOALFwrFqwMXAzE/ncxXOy7gKsEQHV8doY3JguYQT6GmDM1Gmp
z0FjPtN5nD6CjSg3jd9P9h4XQWs8Y6vmI0JZCdOrxF55q6KQz9KmIuQmiePkLgsoIm5MkigN0Ztr
lz6OU+tAFHXNTDzK0fZW2Ix+R3dEmt7l84Dnj8HkDuHMu0t6LtVd3VQr4LmFrq5mocOe+H9yV5at
9CMKv7w7LqKOi4pfFxG+OxcAKu58citvvUz6B0B41tMApOYlywsKgRV5gCDlSzV6V10ZnJoPrde3
b57eYQKTX8G5FR0zdL7Z7Ogt1LIKAyir1bvdGcQo0FE5tG+javvvkmk9OU+/+9VYCYnedUr5WjsK
sc4JagTZ3BEy/zx4d+7aGTN2zjC5W4BhQFMWVaXe19xxCY609uy4VB3MsDmvLR7L7XYOcwqNSaF1
eG7AtXKHmmJCEI1pPbWW8u4yr4m/tSJNboU3Na8CVsB21K2YG9tYAQbLgEWkNxF8SMagO6vepMLF
mOSVLoc80sG3fAuMnPtiEmfHr4wVcObkbiKxupJ+81iB16TE71ynK099QfHHBjdfkW+zglBPWo38
AYIUAQ28czlu87XFtL9ynSNj1cMLVb/qM/Dl8O4nrhfF1GOcrH7UZ/mUthMzF9t7zKpUPrvNiJto
bniTpYehNBj79qeTp+IROh+NzG09p3dKVDVtLLBJvpeg4O4DMUzPZrsUFziy7p1G4l17WEgvnSs5
UGGofegDg9iwyEjv3IFvLaCy6t5MDPVprhizDAp4apLWQXyxiQ+cOjMlkOPMvGKzFtghzeUbJIjh
fZ0lseAVnkm6MyBZffr4l2rstVCyN+gtAyZFYcx1JIyG8J2brxXVaYaIL27KlmvTTkOnTpWUgqqV
iTNpNbqeW69wOdO4Z6V3ZZHD7qystbk3nBwRV6qS39ocglSehNMEdURV+mdDIJ3iXrPKo66au0/K
7K1nN2nnrZwH64ME3zRhwFq6B+4W62dj520f4XXGb9fn3vRhB9Pq8Zth6aF7ja9F8CQfDuZcWD1U
Rqisq10al3A0uZv5Qn4sbdA9jHGN8N/Z7e0o6RCjvK97sMYguYsF/NsxJOZDUsE5cR+DEKegqJ9q
IxlfOsxU5gN2m4F7PFBCertVw5cXOP4Ne+J4307AAXEm2z66Kf4dBsJO8Aq3abyNIckeZFnK4xdJ
t+Oxee0Q65o2Hrjpe+Fi7W0JP37rWxlvdIBiTBr+09C2MABl67x5YeLt3Rb4Ugu1f2s7C+Fx6YiD
xfe1YaLpboux5zocnUpRd9Vjydb889qFqGyXCXRqo3mEHXNDYTDBMNPM2Mv0/Xaewvy2Q/8xp1Ti
MGx7DluIO3OuYEf7FfcNB/7aAovjZiHzeUe/T/wIb7DRlm34HWNWrVQHM2zsLM88edl4lkqV24xr
88ZM5v6aVoGa8FitNiz1WQKGjP+QUH+GXtqdCr8GOEzB+bss3XOXmRa3tIB/OEO3q4VF2mt0r5Yl
d19Yb4N5NBcMk7OeMzUjpETDpvey8ZmWpSxIZd6ol4C2yItZpzS3LO1RNGW3DaFpJ5uMhGUwrz/R
/6ofRUW4nmcOX5JtgJnLBTucyMewnEZ5UUDaNExnI2O8RUXlEoaaJu+qiqdl61Ic+8C/0H7JsOJp
6gzBrS5MLtPAQSYv9u8nE+MRwrSuoAJUHGaheBbDWB6zzH9eoBEdkEtT1oEs5TaVDrI32ZzeZAHC
DabPUww24S0143kvA8M8jESntkE2OdtZcjEObToCAkQqTJQSVywu3Jfc9Q61tzTUeOXcgJuc3Wki
SMyHZRh+ymKyX5bWpeivCldcC5X71FK9HS2sYfce9y4+2lA+w5fzH5TkV/LksHR7n3Xhph97EF3L
0n6sjJpskONjdtvlnAb0UyegMJcaNF7b4j/GQYqhkQhTxABhE65wDCZfsKB3k/wn7C9ChHN9HCmm
zzeeawBTyJeH1bRfxsyo9lyKewIPRBiZsbEg86dbLKjxt7JoWGa4kuJg3yQhHYzZJTD7dVtUTnA1
KEAKsZnuUgCJm8Lpvbuq9ZomSufQYmhRrielGnkjcFPXrNGMggtO1HREL/ldmTtwvbt8hQDf92Qu
NqWRcxkxQ5M3gCzz75XtioNnIcAjrTU8sdYWSWPKjOU+jJ3uWiFm60ipzEDM9nlxDmHiXCA+nvvc
X44xZaEyGIobOE/gguvZ567fAApmwKOhkyOIqFxtBNUJFpWi30NmpuxzaIyopwjO2hp1Lam93K9T
YqlytL4vyu2B8Phv1io+4r7pXlmxlq/lUDXctOiK9kvP2OOGhdvoT9WDEqxYStVbDL3DcY0S3L7E
as0FjyYM1rPhNLO7lb45+Ee/0LUGtSuaO2PWeL5aERJAviHgYFPa2jAG0Pj8hrrP16rK6we7C6oH
aOpgWb8A4nk6A7YbbPOtxnj+3sHzJttq8IIdLoCz1+fNI7mtYP7es+Lhd6OHZU8TW8lTQtdkli3o
+FWj43laop2tpQXch9ydc2rwBD+xPmZnCpnfPSfFQitE0Yzvw6Sx2mDOq8+C9ANpgHWMX80ht96K
FMTyhv6s5X4AIvkKaJxNuBtnxBDaFZC34bU4oO1VkhpZC69+LLuFG8OQLjqSkdDntnfDGUUDnBen
R2pPOhlbl81jKiY60Citi1/JFfF3QqpO+y1U54KYSG1yGtWOon5NDrzLXU4qCcAhLi2fTczCQfPM
rYerbPVG9o1mLa00mjFGJvQxWbzyalAdf3Jn5Eco1qEyDobSS4CRCSmdOQtUvjw1SY/QfciilV4z
fiVgmb6IymWKX2UvMdonU6Zj5olXfdrTxFGnzqEkYXad8PXvX6YnjWTaOIwnCbIOJs40H/QpZR2J
aA7UhySR0wkMw2hBfPUksepHD/9YfSipxX3WzoKMDWaxFMfWQgW6wzy8WPvRWz3KQcfm0ZtxVPAT
Mm+N5rjj8xW+hx7St2aRXw24GOShwjKf3pD4lZ9SoI1uJttr0xthWOkTLED7QD9N/VIBxHoo/LDD
VU+VwRP54kEdF2T4+M6d+NBHW5q8R1blvOsMEia7PLXUBvM/+kIifhOuXbT/VG3RZfgWJXRpXM41
EMqM3Uu24c0COxzk8JHlQ14ewqmnvXYKIYccKMG0l6g0uX6opPDI1tfofyQbyJNsOA9Z0Xmp2+Yn
U/SIKD2zFQLUXeb1XOouG24ewjy/omqCU7ypITRUOKSXtbxLpWNGnV5CwsGi/K/EG/jNyiFUdWVj
nplJ98e5mojoJ8FCyLPIntc1nb/NNsnPL+nx/zyof+VBBZvKPON/Dx8ePhq6yFGPP76AJqf3//wP
Kuv03/l/HlQNcgoxGWkom6ubeP47duj9TeAH49LG46P9ivxf/+1BRfsl6zCm//kfjkk40QfB6WFR
0knEf8tyqivM/6euy5YH3BUvZiIho14LLTL/D8dTaDd1EDcQYZ0g+THj1N+MA/chhoTfa0M89tI4
1lr3CSrru5pRXidf7Qk1n0etEbGqt08OQYjToBWk2pq9U6hVpV6Z7dbXStMow/5TxbggG61DNVqR
MrQ2xUjZvBhfepVWrpwSXa0NsmwfG/WymxL/AroquJ/XjMzMSDfMnM282qS3jB1hJcO2t0qrZYha
USerOzXYtE1qRY0athP27vXBA6W7bfzZjyw1T092FgI/1KociTkUTYS6WSt2w5i8CLeinkKrebQx
pjejVvhyrfWZWvWzxIDYopVAlvI7F2lwQiKctFaotGpYIR9SMYwRHu1722ttMdMqY6H1Rkcrj1DP
WSJoNbLXuuSsFcrZRSUBBvU+avWS0GDMRhNFk0XNT1uicSLTnXlSVHvQSDPbTTSqdaxJyCGOzlol
rZBLR2RTVJa7WOuok9Etx9ZBk1v8xrqEWm8dtfKKL2dfhfMDNKrqUuB6uc7KoJ82ORNtvO1TedO3
lNbuQLhylyGz8H1ix/jAoB6kx2CMkePULIPbRPaPnWPEjySgvSu3UDzTjMqjeHoUHXedNrulyGr+
HofcLjGqhs9L5RT1pmkmhJsG1SuVYbUj5MH2E7/Agz/P3OdKh4VEaUvvODp0MPlZzhMq92X5XBc1
eBSKMg8m1aW3bv31xKdqo9gnZttfIxYF2zZzqHzNQnuy2G+iHwx2W4MPi0kprDD/zhoz3G26oPa7
TVYW8xf8PgPD0RAPYuCxt2c/f/Vt1hfbJU5ohLfRc3Mqpx8Dap12S5URnaS679YhY3v1RRxmuZu/
tq2uuwgtn0cW3eHWvsoNmlcQGu+VJwGEjEVS04/k0pmXkX5a56o/OpQWUxKJ/XPbd3S/dzRuPCtk
rrd+gnJsOIDh6VQY+Vb7hj+TSt3nRIE4wjT8WyAvRLPoij4vIy+JZ0JNW7Om7sZOODW9CTjM0Rsk
H75Tibr4YH+yTdWY7KIEze+wlUUROYrfoQ1KXhBCGfk/8KX1TslKbZexan+kXH+HTDBYwwLJjpe8
KwUofjqWz61FfFQBzXnPIJoerMlpP7yF/WQ8Ne3d1zvLcecGezlZvHxp2/5DsqZIBF5PFNSJ0+DB
XbQ0RqviZ6kXarVXT09D7s7ATRVT0Ux/8K+NKjPc8Zu/VPzBMs7tkye5iWyx6aqdGQ7YBWc3f/06
06DQcbQVuxvAfMV+JVvoHgnckBBgG7LOYXGGxonA8sxyzX6Zaz3HGCvXf+g96mwaXVpksaYDvsGu
xE4m3z22kh91mtz6DKiFX80GuLGnX358H/00u63NRtyBkFZXVGrbl9jMg8vcGdUu5YwksRZ6RK5t
dLLZq1LkpXjhhWTAEQnkFfsySY3HZsX1uApWvV3Cbow2UppX9K9VzVXzmCUKTvJQxPUYWbgwo0an
TZTOnVjd4MZgaXQcRSS8/DQz2PbLhbOe7gAqPoMfAZJfZH/lWfL1dqjTW9mp+8kYnmTHWl16zWud
oWhVQhHCvLHHiX19cp9Kk6D3mB6rvP/0SNOEtKRuRlbEte1floGsr0wPI9mbpCeE4+k4jtDBnDaG
zUlSx24VzdA6vDPyHJtIqOKrtjJLXFj9fBt03EdI7uGFjgAJnzCQ5eN+zCp1my3hdl7y7UBuyNEB
IktHiazFzvdBkzCtmXXcSDSFbpOX7k6Bz9n4zJWPUgeUxq+skkFqqU6WSJJi6nScqdPBplxHnGod
dsJm+6sn/VQH3gOPyTIq5OSwLiUiZZCVGshMkR6tWPcRoyplSX+JIlpl6JAVG2e2kXZvy6gVonmc
dBwLltH6XpHQsnVUS/sO9i3prTqf2nPoFwd8YPROeCs/sA57LR3VzbkOgFFy+00oFu0sWk+FDomZ
AAiOsw6OmcHU7hYdJjNJlTGCa/dG0/zoTAJnS92Y17RP+Odex9FyJcytJ0l4WRWdkWTWJkt9UtVx
aXWYjS4KJNCZgJuPaLe1yLyNGBp/qq8YXC6HTaajcSYJ+k2s43JQjt1uI6mt3S46Tke1qMPiVYfs
VtSlMH7syN6lOoRn1oG6ZZhKMs/5SunVo01ir9bhvVXa9XVDnq/UwT5Oq35n6rCfo2N/81cCsKLi
5FjURbt1B0MCciIqOAD53gE4OqmK4KfTtj8nHSzsgiHc5pb8burQoanjh6EOIsJz+UU04we9twdT
RxVnHVp0dHzRQ9+MANYaNz3ZRpgDZiS4DNlZEXwMcp7DMAO2I3aFa/hdyY5FQvDu+p68+Do7WegU
ZfMVqBx0tnL+illKimsWnCz5t9yf2DTrLOagU5noZeWZyh5fw8hixrMGkoQgx1kM/N2kcnbgWMxb
Xyc+4eJjM0o7VlaOdoa0fXDbynZ+rU1Vvs46Vip0wNTTUdNeh05LriLu5F9Z1FTHUuOvhKrQYVXJ
qMQ6D18Z1lTHWW0dbA2+Mq5ol8+jjr0Ki6awwkEw5UdsTLJ9xGVlkU/XeK1czpgadk1Dv5muqJ15
DC5Tc9vAqju7OpAb62hu/PeQLnFd9CWSu+tXincMa+N2TALvxEqhOFhm0+2ypYwj8JENfeKEi2t4
VXeWDh3PfTYf29TvXkQ3MpbV4WS2hext/RkmkNtm9CGtp0KHmVGRjbOpA86tjjo3OvTc6vhz/hWE
1pFoekCwQbjlm6/j0oMOThdfEWodpi6/YtU6YD3pqDVrhpuFqTwG1kNiJ+yDSWTnX9ls2q0ZYM9d
D7OT6HamQ9yVjnNTZO6SdV1vQD4Ar9Ghb1vHvz0dBF91JLzQ4fBGx8SVDox3uc5IAuX84YzhLZS8
4WP2gYt3Qo37UGfOJ50+Nxxy6D09i1vw3FziXyl1huM8QZu72ic834aT2gzm7D077XJY5iXZDs76
qITj3y46A8+AiTR8bR0EW8yotPpdI5vkgzaig6Mz9LJryp3UufrFXJZzJsnaTzp1D6zsOku6ixt7
9NbHQX5Sq1iu4hz3KqMNIy2sHbIurAvurtaVP4HF0jmftLTaQ1HNefLgiLyD1zkNc8JIb3YlMDrD
SHgkJJ3Jbjc0E4VQQAvxcoLaIdZrj6VKEeVJVXg7NeSUCAWtjczH5oSM5hh6EvVNZLifhkSm6lda
BEwiNpS/NPaRp+ELe+kHwwzlvqpDLflM82Psr+vOUutwm+ReA/DWc28QFr53q5Pt1lZcsrAxonwd
wboytdyWoZffdX7rvQ1Lo6Lcrtc3a7DGm7nyjX1myY8+UQzjPFveBFI6WwjBLpAJdj9s3Yd7hB77
GsGluyQsVXZ2jOSqDP+VqFu86aBV/ZzHRDEN6V2QfnF8roxMbJLcNKOC6uVIymyJYvQFHpVtSZ7D
zQ7wSJ5CY1w2XuFerQ4LbWSBd9+GJ+tSmnpLDXpUNi7d0+T54zELzypZRU07jl70J0gobyZi4btf
ePn1PNcD6/jBPTog7E9A/x5NQjUmXEa5GszKx+K0rjFsknV11bXL9P2hpbzypezN8mZIq19sQJNq
19jdhIgxao2mjpttVqe/uqriqW901TtJXH3PisdxP9WZ3PeW2f9g+SJ2NpOHyxiHa8Qa6OJkuXcH
OS4ZNhaU17Ppht3WVytX2lTPz2Kap6uuBZK2ljIgcKLG8q6oOwgJIF/SNwwhJnUzebbsKyvlUWCG
GvfI1pAK9bkMg/cgMblxyMSzLswagpcRL/eP1anqtxXcNzyZ2HENbvl+WEeTOddPtR7ne3qwH+sR
P6D/ZRdYK9gTxv+tNgI02hKQaXOApW0C4ssx4NVgFHqoHw0yZ8MplLAoyb/cBWB5xidEO206gBb8
5UFg9awtCcvfDQqONiugEsnPVBsYfG1l6LWpYcHdUGibw6AND6jq10U/VeyzMEOIypT3NFO1FwqR
ULK1aWLV9glPGyl6banItbmCN/aNjV+89WF57I0cC0b55cb4P9Xn/4c7i11R99b876rP6f1n+ge4
/z/+xj80H8siQkyyl2wvkHHo/kQN/qH5WJb/N1hSlkccUAQ+6ss/FB83JHVsspEDW8ZgTmgx6B8K
kGv9jYKNEMM2yFkI+v8eXhw89x8lICJI5Jp5WwQ5CD06vzPLCivuJs+PxS26pHFK4nrprmpmXLgn
AobufrJZ7Kpw2GyaoSgf16z1wjdSoh8pnvdH1y8cL7Ia50kIa3kpfCO7wg27oE/aAQOTthZBxZRn
CBsgT6saL4yHEhjUyTx338y6i41NLbPSqa6KMBsOrODz/NYn9syWqSuDPSPo+lTFCgNgPnVRpaxk
S+enuyW24+1x6sHApEXtoQBd3W9yc46vS5aL18NkjwclZHe2w35+Xy2g5rR6vbvhQCvA3PgHk97z
174qzIi1jWDoPPx0+tzi86L9Aua2+/QKfs5yNNvG3fNDGbd1bsSMsX25Twnr9XHUQyKXPWaQyark
3htKLnMbwuadkab2i6TJhvB2uyVN1kYD7AO6VPWOaOrqLY7kl9LLwm+Lt6i7pQbl3drhy7IEYidN
FcWOrB7c3OiO7tTbt31V9acJMSIyc4pFKtnMJ0+k2U1olD/DsWOLheN150GOveoqcJBlY8i3geqp
k4o93edolR9VmfW7NQ+sD5257aJgoAA+tLOPiQDgjqnU8t2zghlibUZFb9cGSQTGI3i17YnohZ+n
fDfNS5VVL53BoSGR4W9NZ4lzHxojC79mR/7Jj7zWr0ChzjXbCgCLngV0L6we/XUhUMAcrj3pM/Jb
B5FszzyTaQwKVHFEyehoOPZ9AtvAgre1wfP3YDLDVthEl3naiMJKLm5hFfdKDStEh9SM0pWkc+pQ
T7gB0+lxFKdBIvPdg5tTpLepDCd7nCHpXHuYKa9TFk83hPLIcqXxfD/3Xb+vh2H5NQZuWW+gAIzR
VBjtZ4jZESbj7FqHys/na5Zo2XHx6uF6BIcOnEvMyXuKfSAqW+bKRJXrZKOm1r+yUBuaTTb65i1C
n7kRfbhS81TbZh11glrNJMDKAVacxBSTFhuHUtHxrIAyvLWTVO5lauNqMiqqH5vKDq+gd7GdH1sX
EwYrun4fzst11vGmfEhi52FVA3AWH5yaBP342aDd7YKgDKEtFuK694x3sXoEgtI0B98DzAkTCHWn
8MUw4Dt4k/Z+boYvCFIgW3r/qo0RPauAsVtJjOxNQrPc2+zdfxUQmM5UsMs0EjIVB01R37CNnr+H
jevcG0Xsk5QI4v0EJjSJ6mJWVw0MpzEK0JnPgSjmdlvFRrpT2HTvsRI2u7XjySwEyaVxcXAfMn67
lNgVDkE5T8+4nRr8lDX+6TwuDDbJSXZltIzNvSoMqigI+UiiYfW1sctwILE1Y0rqpQLlJnOWV7Ha
ZXOwfpOw2TYU71j71DOZlkFgZmztxjdpUPf3QnRbi3bcp6wwxAVi17GvnRW+m4kitfhnb+KyRlm2
l1MWVyzuZ9HcY7c2sGBaAyjtNlCPxVC2N9Ug7Sfb7vJXjArd1hBs3ifaUU6BytL4VINABvjfQe9n
y+AsrXnDupMtdDM/wKXqr1Xe5hE3T/MWOwEYI9YdUV1lDjeFLtwmzmye1s56R2sXt63b1Sfs3/ap
GibaHa2hos64tQv9Ix/gGdGsmbVPht8qHMe2Mz6yyVIfldnC3zZ8dVT0Sj74qkP87i1UJHYgaWRl
XnHAPwfXK+ZGbtrreJWl0/KtLk0YK22dRCKQ4sZkaoawy40oJKm3jbGs/HAaMz0qXMqRsZREEt1R
GeglnvjBQ3DFgxUaH1ZO/fAyp1SGC3f6zGOjuXUhqF2GTliYVyq6uTvzZ7JWya6zyhLyv5Tk1wej
j1p84j/sNRmv+6q8DKii5zQUdeT0fXuFiWW8X2t2AfMSrPemlYV3Q9oX3Wac4nXnJqI/VC47SVao
wXYoAknzd+p+JFrZmf3l16TLMwrumeUmLuY06jEEXKcGOkjTevNLix06cq12vZBvB3XkNOIHERqu
DUe0mF2pz6T+Zbmp08nghpXgYfEy97UoJXYFH9CqFdf1YTUb6+dcJS466/qN7UMc2bOyj54ULTRA
I8YkllnLltZ6GORheVlN68TqwdyEvWOJXWEqfuCatqCtn8mHmda0F4o0SNJMwAGVqNP7vBxUvTG6
ZH42E9GdQ6fzzwnU9YA7aBweuW9iERnN68E3nMu6TvfUreHOKXGK4ucrIo9z7ylXdqUtqRsuiewA
XxGz2JqkpzAwLgXqMXvlvoGD68QAd+okoOdXgNKidneHCbSKzOC/2Duz5catbcv+UCEDPbArKuqB
PSmKIqleLwil5ES30W70X18Dsh0nnfeWzz3vfnAXTqWYFAjsNdecYwZH1rrptsC5tp+lUSQhTEV9
mdl7PlDRps1wpYUNnHSTARGPbZAdQ6fm9t0H/XsU6+VW63T3ZuqU90Glq/xeq1I7OYpeXStz7jG1
P8IYJGQugorBx4L63mjT1m+9dl05Xveosqg94OV5T6aZ/ZeQAKpSiis6BtFdO0lMsoMWqgM14S2L
ndC+qjAvziALoTbx5KJfOblgoDJfsbv1R+wcXcR+O+iejTjWdnLqnGNWxsnBjJ1NYSW0eJu4gVz7
adB6e6HjEl/HuRUsPNC7D1RnltsWb+IdBhU6tVWJXbgKfvNZEixRcKMt+hYzF8rDThHjP0a23d+U
Thq+UCrICl1B6Cwn3Eq260w/CBY8RFmegwhMvPs04CU0RsquBk/lwk2s2467KkQn4y1QjA1AkrGb
lsVRkirCqTUcx8CwH2WVsiDBlbmm9aXbwhUQm3hIg7e6HQcyx3H9xpTCCCtautA7s9t7fdJupKve
eoP7itAzYxMyqqbz1Cjb6F1rHbYWI8gEz0+mgxBkENJQ3gzNjVcQUCcOk3UnW5JzI+uJC0f35GOi
ufk9h6oUnpzPo94xGIjiPvWTu6JojC0QgPKES22TuVa59Qe9vsVBSuBicLRtlNjZRo/M8Ohh71/X
ZtLuQqZGvIMYpc8IWsM+siWyK6WFqzFJHLZv/RvM+GSJt9cpt4z3013JFmiZOrQpF1Odbxy/H95b
P/DnVk9cpkGqXGeRSppoFi77j5VTTMNHDufrjS5P4PaTes9CEax4IT9oL642CTpFsRxzrd6PSveX
WZLCCZ/qFMp3lcLSM+w0v6Xwmn1MCoO677IqooA7/MR5Z+IQmXoeaS7mAEewEEjT5I5z77KJdbnp
sVVs9KDkCdoHxmHiPoDOyWkT/qu+CyxN/+ETils0VA0s2oa1Br1xEE5nfwNHj3pNwvTi4E2nXVsf
kX4CNa/+TLwJ/KjfSJ6GO3MIgrWXt6VasIZIWanRGMrOQq2qXqJBV17gvVSRPjP/W2/OMegXr+SB
tGATkWBNb4yPAWIfHT0DN4TOlGx/UhPk4kTU5t4fgjYBRNH5UfERU/fM9jPLpcgevIG+cfsQOH6c
3jSDL4oHqsd517DyQBUcFyLnpLxIahz6FqtDw+uWOYaLFZb41IMpFuYrrQmShpjxOPxWYrX+7AWv
kDOC88LXFG8azu/NaAJkQ0iE22d0ZNExoMaHtvOr26rkVxfKLV4tPnlWSnE435F8kkDAaJGItjGE
jIJu4iH/rAPduC3iwd+7+PD4BDPMnbzWfYDBWi4qtl6ftixVAOV+Km9gZPRrNgH1tZ6x+Imb1WyX
yuyi99T/4H4dEWGjvt3ZsvHnu8G44tRnrgqbI4zZqwwDcpzu3Fraa5xcJuBKhZdMrzkC4ChcsxAa
Vo470lngaXw/PS0LACGd/Uz1AvUJKi4RqJWhmYtKl+lS55279uSulrFsxtfeCe4gC/O26lIM9yzR
wlWXhHGwbODc345laC6Thm6M2pIDu1bqs1rcQ6V/5/MUZgnObgObGd7ehSrpWxuyJHkIfdm8Nhw9
mZlUdxrzKbzPnElt/PnNpq8p2WqiYfpyzAwOR9D11FnnQ7d221Kng1tV98By9WYVU/m7bVms7VNV
59cmFMROKqN6qqPaeDHw777kRfgUZJ5+tGlMiFnhAOe3zBILNi2rxNQ7/cYTWXmPl13lqyAoc+8W
65Z9yaPq3ZtqljslJFqiuJE+LX0yLvEynkIbFy0OqjsAvvI50Vlj+UkfbH2K+CDDtYa5ZRRqHhFw
+s+OJAhYT5ukURaWK15RvklqxKPVUOcQk93GQdOvcAM3FRHoFUSX/vvEqY8TvwY+ri6G8Vx5Ps1V
uZDxtQ5xz+rVxCYRz7O5VvBq1/TUiT2b9Hgf0YZ3JE0c7zPYfifcfQywg8vFpGvfpV9MjxEdTM7C
NVz+cCyFirXupONzyq3C5Mrv9eWUeNOdNhZsGcAb4Cft5DWfz0nWxHVVT6xajArcbmCmSPGcfGmn
EsUuTwIDMyypX+bP+SBrOPXRsThc44WePW4TfgUInB6OO/KJ1UvR9H52Z6SJsoiiuAxjlcFTgKCA
inzwhi5yN8ZPd/qcgZT92RBsh9yIVVycd9r43ORDOTxMvcbiF9ouA29zbnVleXSntJTYltQ41EN/
w1tSQ9wtwipi5ayMgj3N/8rsTkU268TTFA7bQPOqBymz4ekn+ef8ey7y515qY06t/xSX1H0dEhh9
iUjDkCWcX7PWZTX0ibSM/gTZyQGxa9JGZnb8RLK9RogxCN/MzNp2iXmwUmej2fXGiegG9ILbsp3A
ntLu02lbMSXEMv5dlfcvudHfX5sLyIuoP5SWX0lCmdFVuR6Y/aks65NXclYMdnF3+vt34L/7Joj2
hK7Rc3Xv1zeAgqyBobfrT/C1F/NfriY3uVdsvr7NP0a0f2dEY5zlmvsbSVLKOCdR+Bcn2u9f9KcT
zfvGWtsEqufgTkF95Pf7Q5UUxjdnJnrMcBcB+mYGJf6pS5r8LzwfNGS5Hr/frCb+oUta7rcZn0So
W7hABnT3P7KmwSH762cIBBuwRZxpeOLm/LyYdcufrGmxGyPfGCo6DBXuGrajBc1rLLlvyspD6hkH
wya7yXKjTCsiM3NYHW2s8x12qooBclcbGZQWv5DuYZo8O1jLrpj6RaPrw4WNfWZvjYRC3Esqkvq5
wtDsLIlRhPR1BJLAa2eqjpNy5lcLGTCtLNpMnzBnkdc/isT1eLj19bSfjKmxF3lSiDXThFWvuxm/
t7T6gtSjCko2OL5WfRdgpT++jBqNL7DKTzqtvFEpIZFCYDedlYHQZB6F2UQrJTL3trcx3mRdS+Wd
qW08BZVjwUGOZhgKCOL7MknGyxDpzakOzew6u45y0NmFRjLBh0G/yB09ZNpLyqt0Sjw6YV+hiBTj
LoQRdjDLOr7htrtliViTTyriYuPkeHNMFWHTbnozpdTcwWxvN575LAUrudiq5b1hEqgWkf0Wkoy5
oxBZrFh3WOfWTOp9Rz/yKjLMc+ROakWY0FtrI8uvgaaps+Vp8mTl/dXROdM6UhIbKwcv+iAoUm5t
+IhLFKz0xsgykiHuUF27mps6ZVtxeMux0z71UU5nJGeQ9qj368osilNQ1tmPpHPFpoMztlEOQCSE
MHU1XfHhBGytjIC8hKtFVCYq/oZb/lng/FvUKJTLUjqHri9YUhJlvE9qZV2tQQw3Vun151jp5OTS
6HsCh/DdKdx+xUPjBmlqXDnY+BcuwU+e5KVG/+yQ3cs6zVC8pDqBTY4oLyDiEIj0UsukOWlD2i5j
PrGPbHsCDAPmcBoJs65Kcuprw+GVamRSVnoXhA8T3bTZQvoVtvYkL5i08yTBN1GWxo0VVfph1NtP
ya+/C1tbXrwux3uOr1FcPeK6Fx/HLxJYkCC/E9o+2RqSZlLyRKG3oNhOWptfdZMr2nPb5mimtg0x
3FyUtWVvOLqr2wJS5is6IPgHrWmig51QzEg8U1YM+529qtK033JwB/detTcudNKDHrm3Xacq3Phu
Th6w8KkVTQbOXbnsUs6IBL8GnQRnG2AmdKfmSeOJgE/hCnxC3wTejd3NJV5VjhuiTc6RVd9pWM2M
sRZUH9hXzh5ynfvlhyo9b58lxdM4Q4RYiL5lXi03+K6bkfJGky411CesPzdy/NRC1uyFAZtoavVn
uxUYgkYR7Mq+0257mszXQVuGq0S3X7kZqjuzzIaNhioOfzV09iMGqyebpBsRbk8hXNa450HJu4l2
8DiyzQjyV9JS1br1snorMSNy8D1MTXxsKDtaUEkAhxmXWMAIgal3wVI4g8eXZOu+L+NN2ifD0uYo
dKWCVV5K3wn3IIXIFDOV7YG5DZdskNM2b1KC/Tywt1M6uLd23ZE0sfp9PVITtkKA7C+93Txh+NF2
WjXS12Ub0VyWXCi71/EgabakLsNgLj6PQW9lR7zup6z2vxdV4axddxIPCafCDUzPlCRkHJxHy4/v
2He/53aJWlPhJ5pi490tOwcYZ603b6rmjzyXqq/qUpo3ocwZwU2HS1oPJV2ctuR8F8nzyG2XutS5
hbygLXPp5ePb1ApoJwH3567lGozHYXwT40A2Kov16r6qMU7pLjlQP8/uCgyC0AAE59Jz6AR4t0pm
IrYlNoc96XQ6WY6k2JdpRzoxzhsIiGUurk3i/SgL9NvQJGvQR75EVPANbBjkrmnncfOsCOgcytqB
wbl1EPvL2NVm1Pa08c0m24wRcRBu7siZQ/sUyVEZ9m7s8uZAx2DU8mzRqo9UI1C2iOwExMUQMZTf
pbVf4KwtBn+Xtgggx8Gu3cvAA/veqgM+ImnPpYdS1TkvyojrQzRlo1rAj3S+N1z98dKAZocOqwWe
TWq29K4V0ASGBHbsh8KEllmNAX2vIslDSuWb/Qhb4y6Srbwn32p5C3zb3jaieqhfiqmPXsGgqHVn
2tnOiMPo3efUL+iHZ5uNH7qxj6FVG6hLdokcNtFpsu9KJl0o6l23wOSMP4Bb+488tTmaw3Hqb5tO
qfM4mJVOqHNkeKZzrMQFQviWKpNhap91gk/vVa3HrzyTscASTbjFupLdBZ0jfugAvgn/y8C6amQ7
nrVUTifKK/bQaVhTZZb76eTCiTHhWFVLYK7D5gDHYe8U3T7jbrtUnB/G1Sjreb0Y8C4i1EX+U9uN
Du0nSn5qiZ5gvmhNcChuGfeXoLLdJ54jYl2y99i0rDg1xB+vDICJGlG4r+Nh+EiZamxuRiFFBJT6
zjwqDAjZGGnnOHHppzGtrH4FFZCeLFmG9EgEje0tTZFNeN+r9NNuqvSKjeCeIKzPdorL8sDCKsNy
F/FhLQtKdKfKIp+ieuXDtYccka1HU+i3pYz6V6cf+98CP6refJs8W2yxv1wEAl1pMVSjdoCU3p2h
i6DiWKrWPmx9hB5LLg0+GMnTHQ79st55Wl++iXDI/eU4Be2+NBoLC3mcVEgnXpY8V35s2wu/sJor
bZXY6rXBqvCblXLPZ44kCyUk5bgcbSZ8XrlYW16tvwaiCex1Husp/Wid5mxbacfXQJT6lkWWR7te
S900nmZMSVaE4OsYHRum1PSOY99UByNq3JVb2vpq7GibkyYXnCfLaQlMz15XOpY2ouD0ZEak7BeG
Ki9Gq5qVYhN+pOEXZ4SHaWM1eEm5V55d54tM5vVrWicNYmHYKmMJ4qp4oRmzzNcNiaiK2HU1/Qav
xboNdLZPlul+t8NIPHpRnr0XoSo2tAx2csUtPsgWI8W/2hLACndEFrP6PvZ071ZMtvfWObXEtVbi
sTVDhwK/0Rqt717PnrgJDOtJYLiKF35mDQhjNavPvKBljzQO/5pObervSBKOVz8Nqm45mJHx3gla
OcvcKd+YzpuLI3DRLZPB1F/biQPkOtT7lmtJV+0C67rxKSr2Susgc0PtgAcleMF4kj/iKHQV3TvR
cNOqdmSu1DSCo7ViXQ7rYp+E6Vmf2vilyj1aEzqiGBllyb62xvDIcmlsxMVuhE5xnx2uQpGxhnSI
DtyRuNMWvhF6WyovaOBz6s7+DrvVhFRWlOFTbo8ea7msR1w2NMsYl4aKdeKkYXhSjTmte9BIezOR
2Jttp1lNpSU3ra63R4MNoNvW2W9RYraQhFrXA82D9EzBRQ4f0G3qxxBXwnfXLgIqjWiUXPDTpBGv
rO32NjIHGp45ZuFVDRwknbgOExv6iJ18ltjD8gXDJ2YeLZLcWqz+tmBt9CyDQT4gkEVbfe6ErI2g
PdbsdFBhARbfpHUmlqHOGTHrw4NPpF1t8rpqd34saAoFlJu+KN8jOM7emC1AFDtzAUVpumu2otNN
qhnlocf+ceRPKI+mHccfwRQ3pDeaBvxE1W1CYeX7SobWykyn53Jkpb00TKN+D1nQnK2qYjmmx/Xv
aPJ/puR/PyWTj/q7KTn/jN/zv8a1bH/+mj+HZPubJxwyPeD5MPB4yBx/prX8b5jyOIHBD/0adn/y
7hjfPEd44O09jIu/I/D+nJG9b8SPwWhxJv59tP5P4lvIKf9lRrYMXgUBLu5avvkrtb9lWounaNDm
MPiwgloh350EBAnZY92EQIT5GtiMGgE3tXMbVhqaxtEl7npL4Yo9LA1I5HTOxt2nh4HlbiKd8Cb0
hKx5KFJi23xVthqKgGs4n/K3zKGPjSiZeYd/1yVoxYR2i7PGn2gEzVj+0D3vkhnx7z2Cjdd6aLs7
vXvP6ItaRAyWTw3279cijTttOXUynxhIyuEd10w2QNfWxonTdUgMahAojwurgfu8Lt0q/R7xKQ4x
LWTEa0fIF5gTxxizfDVwB5CivZ1jXRb3lmBiK1ObPlDlwvcYKen8gkTlJ9a2EjMpBFR+dLQSr/PX
PLBi0ku5dC3MFmnxMcMUXotGn06tGvVla0l1EwrVf7AJzF9tmLSca3142aylqstYJuG7GZlMxolZ
LDLc1jygaPrlyYnvz+9PE2H7M1poQVzLHypipVnv0UUQpyffyoYL8GsKmMdmNapi73k9qAS48Msu
b4FT2OO2N2PvTMhDUBdjZR8DNaYcxzL/7DoGW4smae6tEcM0PdVqDYnV2gVTaUgAIGz0nCb0VgnF
xDfADuJgP0EvP3STJDirh7AiWBVU3tHXMzNf1toon2jzau/hnnOSag1gQjDPjJcY4OlLo7E+K3sH
2kIutGM/4dltqKyBejradAVSgTOFRvss07GsljMs69gHdXXDIqr7ITC/gGYbGy1dKckGsrNzuS4x
fSSrvBes0gyWN7eMs7WxEOSl36svUytsAWcbxhnCrwkj5y1JiJXP4eCqXFDWG55zX+TGDlk2vnLI
sp7NMIsvYnL4bpbu1fcG1uJNW0X2jWEmDAlRW0Q7RmGcqCNNXGbTVbt+NLprGGUA7GAivGp5WB8s
PRO/Ydjw6o1LRRbHEKv34zWpQ3FF+Jl6Nudhob0koeWeIztmYoKNTrG6UFP6YZeFJeaG8JSnN2W2
wmHRW2VG/sDPMSWXoKKzR63irTLG6OCRIRFro+hxMAW5jVtkDLMVlys8YavSZxoQRc1axf83itC+
rTq7LdaI4eUpQU6Noa5nfMpfhtxIbMAEoRA2b8/AIoHUSRfr/KPIjbBpFoPoxsTFMiEGXR5zVLC8
4fCpNXQn9xiRgg7UxHXsO2s8ROBHd1Xvng0/4chqe9PSshjOwAqI+0Hy6Vkr2uVfg4DVriEDTk9e
i7NumZZmgVtFOfegMHAPj7HRLBt7rJYRh8aTzXh9bLCtbW3gEAtVKHI3tE2vRdClawhUXIp8Xq6B
wgu1iDEDPg5f4ypChZ6cvbnoSKzskmGeWiRFlk4iYuTOyTQqbde39ZPNEfqipf4MyJsnZItRuQtz
97aYp+dsnqPlPFGXbTZeUCnMfTvP28U8efujkpe+trAf/TGXk0a1hFxTKp6tKIJZAMCI2YJEJ3rV
0QOZ8HVG/S45sGbid7K0atvOaoBAFnBnfcBBKEgSRKy5/tGgYJjfZlYTZl0hwjEKDhGtwZhVB2/W
H2KECDErEgRTWbbPKkUyGQG7bO7WIxJGPmsZ9A7zQx4/a9XdNBPvYdDoN8mXAGLQTbnRVfQ4fKkj
yCS+N6KXIJyQ5QC0GptXfdZU4OU8MfbduX2SnBtkF9ZDLBfHGwp69U2mF/ddbGWLbPAo3ZqFG5g5
3cr8UnOwBvk7L8KUjttEsk9Ts+6DAlThQDrUlrppZnFoBAK/NWfByFD0DEM08BgXRRod6tCzY/54
5fTKCk7diqG3Ny4Ge5PL6MadZSk9rE3MMLNUBdVsqzm5trU56S4bVlSn8UvdUgXNn/4seVXjKK4s
qliXYWSRl3QWx1xRf3pFpB/SODRupkxUa02xfAKhNQCIppkLlc3n8nvwsG6vADRQfTDLcdMszIVu
OJ4g0GGc6oz6cUrDdqk5eE1MEV8cepj5SCDz1aheKClIfxiSsntaBYOLMwuDuDZJNhT6uLL4MQlm
jxX1cdG7HIL3aJYWzVlkNGe5MZ6FR3eWIGEQZMvGcg9qlieHlksHnPczHZ/VAtwlZ9NkoIbB5ZWa
qffRM1pcfU14oHyHcWONkwBj4Mkfrgry09Sv1SyW9o2NblrPEir3GO2YNDG6ahVl1ZVgrVxVs+xq
zQKsM0uxYlDRh/2lz4pCqaWXtlcuQnkShS7PMF1YI87SbjyLvIahz7RvezXLnftsloKlb4mV1s7y
cG+8OV3N+djQ0vtsFpGdWU5uWGRv1JfGzO1w1psx+SxxVecbih2ZOZyZWjRL1BrS7sFR/UhOLx72
bsMjckgnd6/RXm2s/tkm/c8M7pRD/O05ueh/OSR/fcEfh2ShfzNg/nzhDH46IQv3G1YeFsomxROe
CTDpX1ska94iGeRmWDHNB2QACX+ckG34Bu585gZ0gld9/qr/+38+hv8d/lb8sXhVv/z3z4tYgCR/
PSED7IMAbLmc3oXOPumLYP/TFmnMmqbLvRh2VZXRQJooMHOpmV4Hy0k/s7yb9kRY0G+wUaDlpF+y
zpfA86X1BJ7Szsy/KECM/d3ZtprgKaUc1L6pZrEoavBJ74svNSfIuf8vAcMgLRkBwjJlDU+j0/SX
lmg9G/0xk0DkEl9+drNI1VWt/xQRRUM8+1Kxmi9Fi/bl+Q7Q76NZ7sKAJtfJlwbmfulh+SyNkTeW
v+WoZSGgnVMihg44UmVfEfxQ1dquDH40s9QWat1tiiELpSKPk9dpluTsIOyeh7ACKzKq6AdZc3Q7
yGGE5uvBOwMSEhz5R0vxSQ+H28mr6ecShIh/eJmmXYqcfo+F12XhqdNMKn2+NMMQNY4VXWHZRzNK
UopouGGgV/WYwSbw9TvpBmpNODV6NUaLVK7lZ/5WzXu/BcsueT8akBA5MaDv0Q+0i3sZbgkE+geH
XcZWL4bSWk1Z5t5nUQhqDGa09CgORgdA3Tdb9GX87QQD7EJ8jmDsSrZqtYf6JjsWFKJulmaQVoc2
SJM1zhRwf2yPyP5Vg7ipIYh+bRZzwkWlfwKeBvUWZlx77bys2oVjVOwgfSmmkMBvliLOZLG0oZXf
V7JvDobnoyNC67kUQpITpv9T3hkYo3TwOFNyF7tjQVYNN+KLbInFuq3d+CzfCiwR0TQOM3nHExw7
3aCButUnawnL5Q4TKcLIECPY4S7F8dcPmMr1WFEcnGRWtHCjITz7TfkDmubY7vRmqqjzJRj/AyyT
tBfQK2S/iO2p+chrjh27ACPbE1CyZN9ZebWexJjMuEu3ey8NwVDR10hDqFEboVk17YhWZW2MQjB4
DZQz3E2NCpOnSicl310AD8UkC42JBdHWM7r42o9edMasPhryk5+u2dtLmKMx7+1g5zjGjjrdTQXM
BdfLglOoMDNnRoH5xG46LEe9y/nLMB9Dn+9BxHRFBcG9reiD7nMsFsvGMLp8F+TGnIBGp2Mj5i47
YXoHBOx0Az4p4+MNXn4scAmHab/wcqQaW+AwV3qZLavGCDZJlI4LzWtMsqmCRFZoZSuZGjdmI/Bv
6Ya3GAr7iqdhJ3vdOU6lHSxHvUbZ1/Nxx1KS970Fc4bR3h6DVe7XXIF2XuknjV0oZZSqtfAiBzgo
SRweTOpZ1zGrX0Cmoj+2YPJWPemMbeWw9sDbP1U3rqraA37F7DoauZ0v4sJ1tm6Sk5QR6jJFfDDT
IvlBGu7R0EhASD/99OvCXkGjo3ciTtSD1pryJPvBW1IrGy3iwTHuQQdy1/Jx0zGXsD7RXVZNWO8i
QuehDzMRP0/XpmcslE/CruUyBPq40Ap6Spvw6uIihkFgJMuAit5lEuuds2D+9Hf15GL8pR2ed7vo
H8isRiudndreo6WGTiwXp7aZmFcXBuSK21O6Zmhw9jj9M1ilgjNmaKv21uGcuq6GBA8qLrBnerbt
Fy9zklWUcqYfAKMevLbxHtBY2puyd+XATUpxT+GYguJP9ab2oUOgQuRIw+lOh2TK6idMzlPHvTHF
jLYrJtvetZogEWloYliHKhw2gTlRUpXr2RJEKSUAcVqdshbShVdnswRovusuMw126G4zBGALHVE1
azz94BAs3pQLmC8kk4m1JoZdybttWgkfVA5h4iMG2M17bnXsmOKhGZYRY+ExZot2lygfU5jukLbO
04lBxNTXul/S1mJ77aZWfvbCNOKfoyZEdQ/58b8k5JtMp8XunA75ndFRnjXKUH8guyJ/qNFuXj0j
tO+9asgvVQUqe2RHupGERG67qfH3LDUVDAeUjTUcIclNN4rb+9i2yGFEynq3FJe0ZVX9kT1OfkuP
tyKO6Bh3Sjkwqxv0DJX1431oZK5PisaIwWEKTuYMa0flYBvSIydZdolKcSb63DJleGcIKHUxTBSy
IK1Hf3jne+yYrHDuwUEqCZpoOuiyBOiGZIQ9SAaPES7XaAGQT71x/IORN2ldfDS7VO2Is1PaOxnD
94x+xeVkldOD1VmI5kHi1aRk4yZceJV6xOpuHieE2SPCOUFk6eoJ11sVXR23Ne5JaZlQcpISZlDF
npgcdvRcVqWCQ+AO50gViGbcmKodT/ThPYI++GBFtqcWLbE2lrUWLknTnmDStM0BWNelaQkwM59b
RtO86JU7H25HRphUfxkBHOU7UiN1/GwzCwDuaAq35UmU6riZpyLCH5vjkF+3BrGT0eoGSCz6MH36
Df22QToyBtcxt+CITGFHQrwPFmE0tttezx76YaBoIO0htWPJ3POjlCvAZ/JizUqSk3uHNtTKVQVf
7B/s1++crn+nI6NoYoH6/7utbt5z9f5Xr9XvX/LnCZmiWJ/EGbmiuWTONDil/pkA1c1v1N6YHHfn
0knqIP91SsYR9adujLcK05WBGdNyOd0RIf3lFPx3p2JE6P9yKhZIYD5pEcfyTffXosuKoh2ZhIN7
k5mlbyyp5zGgMxlsHqtlq7SyqYg/sjbsoShaRXAq8pFHcO3oGsrB1HBV3ksiOlqGxcnFbbnWpqG2
g50fcEWjm3Y4WL1KToCRI8Kt3iar8QP0pwY8Hoyx0fQ4HQD7wI++aZTM3GNnV+ojDfsLcXiPhayp
eUs7cr2NJDKEsacKV6U5jfeaP03GcWqAuSwrEimsa+Ys37RlizLD7gdDQgFXOkOkV0Nc2snKb6sz
uc30vq4C8arkZDG189A1+JB1SXkDAztCUB7Fi0ahXcG3GN1pPQhpUmWPnA8xecxppKcT/C6tcve1
QqpdaaLo37BU88Rhpt0U7Yh7GgvyrIqbpKYKi14VgkwatIQpk/uEbNGbq5zqxVQWcrEBnf6jEP6H
HMaTr9dUCHQpJDX+Ftx2rWtBu471HY0cxrpJLLEc0CX5NfDSL20CuXapjyNFXz3AlQWHcJEtODpz
S7QDWr96w+l2uTZl55YF6tMQZezh6rHf4oQbL0KZ44EH46xIgyvUWKJp8S6SSfzJ9eBckpTc5bor
TO2OeAkmMcetyaMMBrJukz9Ek8cRnJKKM49Yb9nhlOY87Dfmre105rNWSAWzoTKtu8IO25UoOS5n
Hq6dLjamG4nzuVvFrd2uDTNvYbTPaQFytRurt6adtJOBxERQTW/amJUbP5baFov0tLcjc/pArvb2
EbmN+0kfgxOx9+JYwKbMtvZEzdzQTi7twpuhsxvT5ej5xz/R/ewuutWc2QW+jHVWnNA4OgFc+5CU
KuzzA9peL2mmo4kkERtUCIQVsrAYk3vQNdNaj7BffPyjOPyPFAeGfu5uf3NH5cbcfqTjX/yrv3/R
n6s5YvCeMEi5zSKB+dNmTnxzECO4zeIZ9RHt/qU7WOKbYePGJ1pvuQQxZhziv+6wNis5DKcG1lZM
6v+R7mAgYPxsAKdLW0f4oBzPosybCPpsbv1JdrBcK6p9aoEOncGJB6XQ8C495FOu8Zym0Yp5r9O/
J1rPXqUi44VbyBdwX7pmhzGx21oVXTtoy0BDfnob/xtrumP+oojw0vjD8STSTRdGn/7rznBQzuik
pu/uPbiAxZ3gIH7nT3A4UBoDJ10YLcwxw9bsdVzDvw/ZZmhlRwqJgSn49PPcuCjAlFW9Lkcv856n
UgtPOKX6hhu2Ml4zKj2oppBdSYMBkBDAwk5CJo6lgK80gmuN5u8g8UwrW09z7K4GrSzYSQpQAvVj
RPsMRyctS7AuObLCGKfkuOIkhhjNWkscoBYa8/ovWQ+1eODuHkGZEr1vnYHHto+iADRNqDvrFtzB
JavQPqm+Z2Omg7oBD87gRkaF7iKUWcRflOANLV2RPJDmlHRNwKGncgV/8AX0CMyNsMcEQLVLEGrb
Op7qQxUmxrZtLfUR61F9J2heWrmJuiEBcShJOj54eUx1goDA46m2IVYFNH3QOm1F4S13XMkO6VRR
fQX0PNpoNDQww7RGcdVs8apbiaIAjlzrakpl9GISTvEWeuv0txo7pwsuEiyMXjSqdR93wzH0pnva
SuRd/f/YO7PluJEs2/7K/QGUYXI4/DXmCEZwEkmJfIGRUhLz5Jjx9b3ArO6bYuaVbr33S5l1V4mI
QDgcfs7Ze+2J1EySAQt8PYNnhTs/NVzckljMSD9qVqPAfsub2Yy9e9NPq/seVyK4Xj+/Ff0sl/A7
6M8XyprGeUxChBijZcQ381xvKXTtHaGjw8PE0GhVRGgYRq8Se5wTxa6SLTFllva6dUMLYzujUzmM
Dsm5mFOMlTOb+DohKBzpQwxrqw69O+56fYUVXO8S0ISn0HLUSVmef4osMyM/qzCzbxVwsodSUvjW
gwUMJu0M2i1NPCMhtsez05vyRygjb4dupt4ye8XAbMPRJkdFb+24bOEMRL27m+sBAVOVVtFryrJf
ObYe1y0rbTWz69+bEo8CHon+SgxNt0XMpBhNRdkWF2mB1QrbNZGmzn3U5iSjmbO9CnUcsaQhfAW7
gRJlWs/oyr4J/sgayzPvUl91W0Ha1KsdJhGOv2n6wwYrd6mRMW78cdQHFJUM41s6GM+8iWdkwgxT
jnbvJXpTDs4UrecWleSeNzCTVimaxl/ZdS5tZqvAfgFFqWmThVk4I2oGLy/GhnGZa2QtwH1tXSnY
5gJsnJkde+xMzSq3sugcUiMTeQU5wCGDfF67/dIL6/H4w0okAskP3O9IeQZMZNmgH+ahKs4LGZ7b
N9fpRaAs2Dmlwq3sx8vTFfk1khvOG/2emtvBpt0CGJUAlMVepqV3TBHxqGiY32Q/g2ofGveooByu
aIjRY6wsbN/shMMzpCdfryofCN4qD+fC2qSxTtHi4LidkLBq+VKQB9VtBLpQ/FE4IPtrptXucbSo
9lZwACQanr6N8vNU0txZqanvj2XolUCz2USwRtP6Qq1eeiDE49C+YRA93HkaGhbuMPCaNEib7Mbl
wWDo7keghcBoGdTlFrrlip7Htcd2cJVHeLGQMGf5EwehGuCQ0xINBJbtEiwzWgOaWbORy+Q2Xma4
kiNUtrG62N2Yy4zXY43iTl0mv/0s9GWwo+g2tof0sVomxP4yKw5BlG/yaqBq/xgliyZNvydhy4A5
/hg205zzbpt4yoxv2BUYR4/LZNr+GFLLj4F1SGKP3rnLHFvPxMNMuTU8Y/9GvbDMu6FI1gdaJ5vZ
8AzMc8tc3PwYkbfLtDxSsGLl0OsvxJcxTA8sL7qzhG1/Lfs8vpfTmFuHRjfhLQagCqME/PJsbcuo
eSknEwaFixZUwAAGTRUs8/yoVjXsLOJ+Ly1KCsQlwAsi1HM+o5+USvzGGBd1gOjR8TLDBvDN/s6w
3SCfoZb4jAl85RKhMuczOltnl0wObPDUHrf1gCqBvWE8JotSAS2pxX+w6NjnechTZnTkQcBiX3UL
gBSvMnKHZFE+WB8iCDnZiyCiQRvBEJJ6uqfvcdX6nvfxsx0MP7rKqSZo+zl8yd6S2ybyvicO47zB
dyuYXqPzxJS7OiYUC7fKiSyumn+3GfezEEXq3IxGdSa3gC1HZOdw8gOUHERjAN5fecIAI2jlxsY3
obdUlZtcTwI4jUvhwD+YR/um4EFHBrwISrChmGtgLPaGUBamypr/IK3ceEkWQYq2nfHKFbWbrYl/
QLAiVP+9X0QsMHrkRqOb3S/nkrdsEbuwSoWzRsGHBsb90MNMizSmgbUQIVdx9JXjL/Ia4UToaKxm
li7ZcAYOD8buytlNGnrqBqmv+eQlbVts60Wog10Ezc70od8J3UXLk3zoetoPjY8fyYFa2l8G8B8q
IKyY+hnET/qEAYmfC++4m/Q3BoFO95PpfUnHQOyTD22RAzd5htUYOZfmQ33EANC+CVKipThilS/T
IlNqF8ESCh5+L3gD6JgIlyleHOTr/E1kTvYieKLRzjRdLjIov26sc8N2xlO0yKTCD8UU5y7UU5mP
XXUlpZ2+MuB6bgwLzulkOSheElWdEjQfkia7b9BqR30UrWH6gUw0yjq/h0vTXpeLR4f4xhjJxGLc
WTSo8P4WP0/XNPehGnhZ4yK8gDiJkFnxiJ1jJmpiwwiWwevgxojmRe6ij1gQr8HiIUKZUL/5qsZY
pGdDnRi+AqpgCgbAB1eEogu4GJL04k3yP2xKanEstR/mpSrOsH2Mxiwp8JOkP9fWjK5z+LA96Q8L
FMcT/dX+MEb1zmKSQq+JC+HDOmWyBoKtWhxVfaJ5EyBxLOoDUBh33IxDEOEQRkSO7SBz/C+Eprub
8sOs5S6+LV+nbLSRWtz7pZclFx1N6bhma88Rs/jjk4ZYeY/YRr7U8Aj3pYf6ZZUCZPnuWsEieJV1
sa8bzYDMCHOSVyJr5pVBTmq3j/PKurURt+cnvwL7EXYSgk9hujEw/tA8EhedmesCHueqcUhc3Ywo
g5z2yvMnm0HQ/5Z1/19lnbJ9+lf/77LuXHZArj9LLv/8V/9d1/n/osFlo1Ny/pz/osb8d69MuXDU
cJTiSPTI3mYc+j+9Msf5F5WMDYHMZ95MkPX/9SXa/EFFuckMGg09R6P/qHfmfKrsLIsHnGkyE28q
Rcn48efKjrjRoStjSx8FC9ffJIlh3ZtRPcOKjKtdWSc+rIZKmm+NIYMHSUAUCNsiOBk6xhDI+59R
s7TOpekVe8ih/fJOIW/O57z+4Fc5p4eowndVmq1aW6g9bqzC6P5INMJNwkWyJ9dmHlHlxFKz1gNm
Vi5ef5jMPShxpl9WaOph3+bGfGAf8r50RTf+xtv7qXnIHXBdSkfBbVgMpEt9/dfaNuGwRqFaVUeO
muMtg12158yi1nbbLt+Lz/2XJfJPJevPtfTH9WhXwlCmSbrEBv98PdtgnhumaXUcDO2sxjB7W0ZV
6zjgHvz6Sp/ktMuVCItmXgs6jtaC8+mbzfT6Z97uGZoAaj+b7ZuTJHQRqGvxF9gV7n6KkuD+1xf9
ZJX+uChOXPoFLCYf2/jPXy8xbXRsnD6Pncd+uDIW2VCDlkGQJiPAl/3nVxN0ODDw+hjAF9fvX3+8
UPlDXOQJoCJzEOml0OQMYtVmvNtl6uHX17I+WXiXrwZSg4tIBxcvApGfLzbCfIng68XHOhoz5qIR
tfymrvNy42uLmT1wvZuOcv48NGl/wD5LniGQ+d/FF//9DuMi9gG+mXSEJKKSnz8GJmI5EYySHOuO
UKANL/oGXHoQPCgPf9hvbvDf15AwreU07BOiQKbGp86PplB2Wu0lOG7m+a70dbNpDZ5gfCNpBAQm
ZsYpCxjTv7nuP31J6VkERXoeLTHz076UhgmpQB7BMsVQ9xzK+TUHpxuId4vBK/36h/10LReaPiPw
pY/Gz2uZn/Ou3dgYrD5S8TGmnkcyN0mAGaaerkJI1o+/vtan/fbjWgIYoevCUnDF53DyJG+pUTi7
HedpHqxNyWnhlMVO/2/x10/Sob9KhT63xZbvhKwMPRKbDMvV/nmRdF7WaK8cYzhVZGVwmqGeWLlT
wciyd8SXKI5zNLTIceGJ0EACep6H0eXX3/XT2lm+K0ILNjrM9TaAz09rh+IsjWvR8hn6hnmHBbt+
Fc5GeAmcKT+VoU856znTb/bzj1v4F1rFcllbunxxB8s/7sFPS6cPPU53gYQiggv1qwZHc/Icd7qu
GDPstVNBhG+NcsTDN42hXAcDEdHHwSvGH+iQav29QjJ0Ip8AmeoyEgrws52COTHufn13/ulzCn6Y
JYRcIef6PLVKhRMMszSMg+lI722aOlev+zqjzMKwP3jMOyjBVlNiSHzn5ZBe4A3BIXGAMB+7tHSv
sFcFR5T5zrUyvEbuQBiWCW4oJfv9rz/r31etTyC8w8gOjoL3twGbqYAMN9kQw28zIV6nmMBSapem
3f76On9/EmEw8JNRhUCEkJ/fjbFhc1OMJj6WQznfqXjJ2SrSUlwxghFffn2tz9s568Q3ATzYvB0F
vfLPpNjJb0TjjgnbOUD0TegH/YZJPqliPCoIK6pwXY3wHq1ulM9GXoR7Spr2NzfWMsXyJP68XH2H
6aWJ6YUf2v/cwM50Zdg8GQRRd4OejjKz2UxbNTrVMeyq+Y4pnvkmIiIsY5BSS5ZXRK5sHGPLXYFU
FlewxYOT6rrpFj2D3a2aOiE1tIbdChkwzedLFjUo9cDy3M+ZE7z3CKef/CmbLwj1YHOrWnuL7CJF
3+OLq16bbLhIJex70aXeFy+qzEOL2PscYZAjmaWKDRCMw3w3hYHTrTIaTjc5DurXLCDyZSap7cLM
FfOLGovgnfRBUZ2KvEZ8UiDlO2DccBtapYTIrhyplzNCiRN3VdS2+xrhff1edLnzOKDkq1dj8JH+
iG35Petbd9jkQDUjcEFJdMGvkMPxZ2uxdB+/dRGbd9mE4p3Osm8j2+fYSDlmQn0dYhV2ANU8dz+4
JochaPTND19CHiqSWj779aD9e/RBrDee/pDk5lJxeUT2BvyBhr0T06J8nlGVb8ZUhRe5/NuGQher
joA1V8dDg0aL6d6DKp3pwnsme6rrabj5uL2BN7Rbu4jMu8qpoxQem8yiY2CFnnOyMZ1fUnyKMP7m
KKHT/LFb4X6/0u3MDuUTk/hSlCkrsjRHy1xnmTUfurji3k0QxZq1Ns3oAbSd+7XTJgRXOzSL28Wm
ughy+DsDCVEXzLDg9msZv2lSzotVoPUUQuVRGeHlgpcCDhDn0S96ba8Mm3ubO3b8loW5vbMQaL3S
ZiIpgIeG4MIgzuc7MdDoWrcpSTlmX4838cRQciNdK37JvJatCZU1xAMT57yzrMN8gYj4HYKt9RSR
aLmZR4sDjJWX846sAtaSzNv5Eg5k50LQjZtp1Tb9fJcLg8HRYirfdFGDnijhC9AFToYZ1zELbItD
oHqNhtBk1uKzeuHOj7c6QI566CB9kq9cGg8eYrnFLOROl9DIklPqZ1s106hj1j/ekIJQ7/DYWxBF
wM3WZG2R+13qu5Dh/NH0dXHF8GRJdMmIfrcb82I5xXzqatM7OFIED2Ert6W7+H28Ir1MXI3IZCFv
8lnu05hIyJqYDqyaifPsY2FaAQZFCTohsExB7pvGONN0tO21xQB/p0aE8/iBoZlxV+0nFfc3cVhM
p8RSuyhCyYgWtQSE6TBtMXCmEGGgVsCNk1OW+noNbS7Dk7zgm5dMnVa4z5qZ0wVP0Y0ewQUwER83
PVm/a144RD/U8aMXeBi3m8q+yjCGmSQ9rqu2GPapymH9z9Yi7zQ95t8ERMQqum+i6Q1b7WvVGc02
IUlmM3kI/mx6TkfD9L/Vi2qfCX+VrafR563WVfZL7rinGYoPPJr4OvJiXASu99D3wVVZyPBbiypi
GxFdeYqynA3YXc5IuT1de7HjXDCHkFwcZ83J6AFazrN3TmU9+YSf5QAtFBjR2g6bPxB1VofJKkEg
EIgYwJ8IneRklW5prQIjlOdOZHygMgNwTr/Xnh/F7Dq7ccigZrY9hGLkmfUNByU32gzeMjiTZvao
sUo/0rIcvkyl4PxQNhClV6QQTJdUzs5iZJY7N4XKneS4XsfMg9JYq5yLcoq+6NC898Uw3MthmrbO
3HXb5f2DELGsABDHVZ3fNi1NQcmTlh0ZWXIUsFOgDnriLJL6DKvSwmvWniljtqJiQHsY8EaQoZKH
KqH0QYWQbnKOeTuSROl1kTZRrXVl5zeN2T7JbIYKzKDt2q1ngCYhnsJk03rYjJdAXCSQ5CDviiQV
tya2850nu/Brm4TDldONmzYOhlMydCY2K3CxL04yAgAU5EjGgIa0cSyUjk7o7zBW2QPO/bnPWZgJ
ZwdKhMy4I5BVbvNJw7NDCmjm6GTJofLfW3dExeoVlv1g50J+HYdZzXtTxAYWoQE5cdlxHoPjfqjm
WV2PRu0BoWFS5ZRltTbaWh6ooNVBjZbdriqr039Utu9vqyGZTnXrXGTumiTbajgqrrLO9JELjjCF
xNyUqbssqAnuDZzAofhPIpc2hbYeDAIv1labqRM/KiYxgRKdlzB6aCje7vdxNps7iZHwONYF8V0l
zDvfYwmgdMUmRvbofgAQtPOQwGFLj93HFFPkbdg2Dq4rKzkGSW1fuIPxxsG8XveBte+FYGGr4uLR
PlgHubJvwzoTB7r7zlmF+Px0BaI+ELVFpu9Q7jOT/KRsbvzXbjHas9HU675hyLf221LDuQU3uY/6
wsZCOTAaIsEHk7s5Oted6Zc35gwME8dB6a2qhqDg7ZQapYv7s8/2WVrIZ0HqzANfLbxCR+mXkAXd
7DgZavqjpRw/o+rv0DcZcCudSjFSZ57NO50sMr10JsU1FfuSrYJSJuit8pRZU8vT1VaXIcmz28oT
7Y3fjOPBqQkeX8fKP+TjrI+DD4cZoYF/VcIruSQdkh037PO3JUcDXnCl6q8uCv+d5yXpuxI5oKxK
MpLFXUUvCUj6k2yql5w/vdV1yfhACWLR1w0ZS68mIwnMgUZDNkDVcZb1LRJxatKHNsS+d1egZgnr
KZnGiy7eprn9fTAU5GgYgqjqlUPcVhhOF8Z35Zu0iv5EMBnTDsU7kAbsvJ8EOmoGb+2tZfbNW6JT
9uw6463BJqDTkGhkF1SqeGyJppLNdzwnPlxdtxij98jAWNjGTUaErdsWlEmt8V57UXEZSTC6jgfR
PUIA6t9cHfvPYafgRSwOVlgPsJVpfAs8GTInBTYvDobnTifmrdC5cq//OrXoXc00h+Dt9/huk3qZ
XA6pteYUheDBnuSmzWq6GnYdYFvIRodP1Y4Ht0jMizvEGcLygXcGoyxScLKuI9WOzSkimy4hpNEK
FuuAxnO7aV27ZDubIGL6TmIDgicn5yjUyGvEojvEuqQrTyDgbDzEmTJ3iiDZbcVLYe+YVXuq5rj7
XlEbLdORDGp+zl3QfvwS2MtSpqNkXiJZ2RD5mX4fPNMJniZhO6+GXRnvNtKPc+DjghPFnBDlwJ8d
3VE9EvLXk3Mk9EtQuTHHSVOtmcA/cjAm5iTwcNSm9b3nEPezsDBmttcgC1hU+ZMpCnNlgomW/Ziu
ElmQoyn9HRItSJIF+lvE6flq5HCykZKUIqvQ6KapsZHFEnhFavxbmtlRsTaokzHTtiWvyoVGa9i7
zhv+AJWj9tTy7rpmaLAjQ06u09w72U1OGAUhR6tcLNlXIOiRPhvkG7GczWS0riZBrvps4UrhD0dl
5+/tqU5XeT5lewze45fag4BOgHN4IQ7q3agYM9QzYQZe39unmMbutqGbdYr1lB2USXvAHnscGpXu
9kSum29pi0idGp+3DgehE3ZdF1t8XO/yocUD0Y7JObXGfQrteUUQ4rimqPaQ8Y03A7IkOEKjdxAa
CLCZ92RZ1RU4TrKCbI6Ct6PVmKs2S1DFtQ1RY0a5rYxy3ltevPjP1YueiEjXU+VdtRW9g5nBB9Zp
aHfGa+y5uzKIJs4p6hqHLrFE9fOQzzddGpyQJz9WOriw5dIwQlR95en5PanDJ0upe0mOc8VpGgoZ
URNmjIoQ4MpKtuSACLNZz3pR+RmWeCyXfAmztN9GZXGwIkhv40c2aTS63Sjb3CVdhQJBDujrve95
D+razulqY22kIgiHrvs6O/P3EYypl3SITmRG6OukpvCriUgPbKr20xP6HaAG04RTInb21rzt6/jb
2I+gb9roLOpH0+87hEG12kZN/EU6YXSQA9Gvuu67b4at/e0Ip/XQU8Ocu05DAoHHz2M+mSfhxPKb
17gFA6WaTO0mGvQxrj3ao0OylBNE7Iz7EkPBFk5H6iJNJ9YKkJOhd1E+3gu4cz9wuMDpMaqMhg4p
WI1v7u3eHpwrpt9kSuC87MfbzNbL37PrlAw+ms4DjQu0YscQa4Bi/J4y/qWr6UIwNuEg7qAxY/9J
OQ8dpNNJstawR8SbxigTgFaKpqnXDJScpKisNVGyz36YBu9N4PEAclVGDAINhOYoQiG1sf2Ssihk
2XcbYi+hv4XLTGMqu+CZECVjGxg1NUZJiGYSz+N1zTvuya+D6WJA6l/DJTC2LdG35nViCHLBWjVR
dnSSbWloEmdN2AjVCbEn/R/JbA83iTeBRbHSeWeFOj1F6RA8h7lBkzt0pXVvNaLdeuBlKvpdCOPI
FPDEpY36peRVLTFdkagaII09R4fM8Mx9ZTn6yNmePw033MAST4HOeBaJnbQk9RV8ihcvy+1NrDn+
Efdd3QoNpwIX0RFUVYLEptRHO214kTZOcHIiQVMAdfAFeDw9gmVS83G9vnKN7YRy5Bh4DjMbaP57
U7r5t4//CREUGKo9yv5SJmovhZgPcGmq1yYHNLketU2XwHeGm4EgyY1BscmsZy68LyrlZiIYFgSo
tPXuo1FMxgljlLH0N11K3zjL4wp6akz2raH4iHk0pCfQecXey0XztYxbvkCc8BfZR2ZUed14K+LM
+kZ4OL96kZp85mHURy2K8TYdOe/OEI0Pc9oRZVdNU0vkCN+LkPPgoRKUfXUfVeQNTkm956hGbd91
mdSbPg0I6Y1nuiI0L9kMYB0zX0cLXrq9ILQyIBGe9W/OxlmVYfVK8y8mCj2ho+jPV0rrBp9Xplpa
MmjPYemEc7lrwaC556wmDlEgCLkqk5kJ2SxoXgVzevpYd0ZczLs+4RdwZgzrMCPnu6htMPv0UMD5
fBFeR4PhMU0Ryqy7rFvuSdYxZbP4P/mtxutS9tw2mpTrJbrhYhdWscfX3GKOLuaLhId3g1GObGpi
v3aeywpo3SUwV/XLH8wS70toKwPoZU/QcIa+p5WVvxkLaX7LTf4JCgR9lMXy35Ytd8siIRgSkiOn
S88fIvBRKwEv3TC/RYRgwPRtieeJG9Z9ZHC8tkDW80QuBT9E7uB9tlyaSgmryZn5o0AUy1daiQXQ
oMLuH1sbHbayhuDUR0H5GkTmCNMv4tExIh5h1+mYTZJSeQoqq3xNZYMorB4NBw5Mn5moBrLAuqc4
4BsWSEQXcneYcgJGu7BXRWyfqVv015Ykv3iVQwc/dSW3qW9Km7zHFpLH8sDaTRr9yOe8eoUjxqXH
rulPsMODY0vLFcqjbzSvM6Cs0KQj19b8O6UhubP5vnWi6deRRd5E1VbfC9NXWCoD7KC9Dk5my6/T
tgEP+8gTGHSTomNRqH2r+3Ybkrh3cWiBX6qcpFM9oGVdz95sXWWQbW4KxwtOInP45C2Vj9gUbId7
0xE0PxiL+huxrIIBy8NZVIKWAm4N8j58xH2rQXWsEjmbb6GZVLjAfANUYVTxTJdakORJdYoCkP1R
udwp6ADGAyl6wbskxQ8EXbusQW0SAyBFFZwQmeUB54BpPhiS9GRI0ZR95Nb2f/gedTKwemv81oCM
fxl7nylUw4Fc00qtwm3EsYI3I9yys9X0xXU0tN1DbA7+j6p3g/e4HFEPC3CEhBPxZnLjod5NQk74
eLE8HntVB8+JJ0RBFCZexI0saXBvsiomMvmjJfy/ZKnfOIJsnDO/dARd/zH8n2e64H/Vr//7H/1b
5yCtfyFO523LJHbBL//FOS/Vvxjg2QzZ5Z/pb8yq/pu/LP6FNt1nnukRSuczJvofBTvOeWZyrGWL
sQOFFX/wP/AIfR4s+IIRD/5rBxK0YoLxaRRl9V7dm2ZYHsHEwXtPi5AURz1U1x9b5a8HC58EBe5y
LZ9pIveCKbH1eSbdN6Yx175VHKUzWNczp6ZrRH7qCa2Vf67rWf1maLKMnf86QOB6LlMTaCMSN4Dz
eY6hIbiyg5tcL7eInR/Mikc1ofl63Y6ucyyobZytM/rWw+DF9sOvv+znGR8XF6b0MBvw6+H4+jQT
r/GRj0hai+Os2/YHyBBC1TOr98/otsZ7UErqKUDn8puv/A+3WHC3HBfwGGttWTZ/Hfu3TZuw/8n8
qHM0GyjL2x89lEdGDjGFeGhO//EFkamZJpeDassG+zeRCO3Zym60OuCZL68k8Vhkciy55r5jvDhB
7z3/+rZaf7uvuOsY3+IHUdxcegA/f0PQrOYc4kw/dOVIQdehS7EX+TpvPH9wi5zWWGxd+xlyQTml
1n3di+KpqGCwrCMvpYANZSPv2wl1JfhU0fXMMqLmbMFn+TbZ/m9WgZD/8Hkty+bZZ3wHmuLzDL1A
tBwy3O4OggLFfTByWwRMpjKz3oVl7W/yGpUsLdgIz++qaYX1wDM44QnP9MFmMOOd4sZ3jvlUCeiB
zK5XCFdYS01gl1f57FvkA0c5OmPTzvJtgdT5Oid/Dh98Ksg07WzM/OCI4yWpxZ79He9D69rQ0tDb
TprlVWVMI0phzLFBrMjDmhH9iDef7vS0oTgkmMNPazu50o5ABMQu4W1iv0/VITF742uSMZi6pzjX
LDlad+gYZYMvluzUObKIH1TeAvslQykZOW5x1Lobi2kASxVl8doTtJwwZ7nQb5aNAHQGzymsm/HW
GNrxVqW0N9ZjUFfPXWKT9qpN5+j1aVuvx76vnkFw9rdm0zASUPXM9jWaiSIsV4tXX5vjfakzDrCc
IKpnJ2rHe6M2rAfR8pqO51i84lK3KRImNT57ZQuD23OtsuHOivGemTPftEqx7ORZwwU5MgVPdpKm
etP5g3jNOu6jP1PhBdq1HjrFjzZTiz4N9SxePcMb7+OwUdvaGUhlBIjQ+vQ7DFJimj4Y7/9cqwws
nY743HjoLgSKNT+ypORQg5m4eranvmr2zdBn89pgGhiRLs906ZjWRo1EAWmdT0/etaOvUT+oJ79i
P920mLFHesmAiFd94bmvZeNXzxHZNbRMc3VWIKGeOMeQ+ugWMStjTCtj7YZjecWZhp/fqcrxlpFp
NWx67yMBxG6q5xGSdb4Oy3SuYd/RrcMVYDnHLkriRVW6fNfBVRkcjFIfPu6/O7Zi7XTw+aJUyg1R
YlFDnaXM64//TRsE9GUnM2HfmKG18V3vItn2myFUoI3IT87X0fJ4eFQP1YFqOgiuOCSZ1dLI7YjL
ICronumxhVSsZUDf0S8hVOW6ZbhSCXgIqT1+Af0M8Ik+OdPSXZZgBAqcRVtG58Myj4PV0rZaUZ4W
Ef7WNjb28NaTYUPi7xTcVxAyMlpHgv4hjI42ONuQNJ49ZWPwnwzQrkPSzPHtMBn28LXh9kf7pij6
fUNDa1jNZooq2YeAWGKGXRmiF9zn5qGiGQSda6KzXmB4VajN66gej4NTuzvUq841HWWgVf1wALo2
XoGgGx+8vCM9qwpifnZjunZpQK8bvCTfEJDVm4qoy1VLUMKN4UUtmuS6CclJ6MVL66b0ziKnGRxU
9fF41UujP7h+GXJ0N+0yW5lAtnBahT/o+FnXXh7LUxFHJA6ahSLPcAmOtgpC7JhZG01JLHFIQlw1
tz9UjBWMtgTm9A2LW50w6BDtqAheUStLyuDJKZq22FiG+9hGISkyun4tqIGuEegK91APDlu2JR0W
HYN1ltSUiuYHpQ3/b/bl8Z7XHGsZW30UHzwj4C0963g/NW31LKxWPcFqRvEkQz+Hv9b34/0M8xEL
LGeLigrwmRyrMcNsO7xSaYdPifDYMEs7fUgMM/ma6JkHC9mfgxKoifexdJyjXykzWikVFBteo+WD
J3IgYUmxafga4c5y0AFQeMym+jo3lfWSa8MgGiJyO/8ITWh2cD5VDQ5XTb7ZCVqR8zaHvfC2ukhP
maqC82BU4a1ukugYkgVOT7R+ylr9OuXjsvvH1lOTY4BJOu4TwFr2eVFZ8Qmzm/3SGUE3rOHeAZBG
Uv4FUigJWHFPPqzTGWQ6knm55rkEsR+U2t8Rgl5glLXHbjczKc0jv6K6aRhS9nQYNu5k11AxM7y8
q9wBI0aqj/uWWQ7/e2ZmeHpEpOzgbVES6lVdV0G5m/0yzlYAcjt3nTapcWbmiyYb0Avg/VaE3ybp
l4eY4dWNjBwTT0AbQ42pSBqc7KB5ZgjNWaRqhX92BsZYdGn4WWul9Jbhpctm4WahvtZ+Mx2xfvjE
KUy8FvIyyTcGtO8fZpaoM2QytrfUA9W2qjtWShMS9BmOxrKUupAimxaadQ1Qm72UPi97eqL4O73N
p/HaSJ1hkjkOagHFPkiSO59J+hMMHWYgEKDSgiU4OqE6exRTEOLslP1e9/owRSS0rnsRNs0etZV/
xvNM5rxfcuWElwkIbOmPt5XD5T1BrvFeQi4/lJoLOyBLKZUTNvyPLRCdR6C30giXpT+YWXTbDoVf
rLqKbgktUnMPq2qmjm+N5kcBgq4CUKlZEfZci1eZ8X5EZMg+ndMLIuuuLun3YbqWnBgm6pr9nx/L
KqBZ7+sIiswpMAxeX1Kz29eZ1od+opPU9px9GZuBpySrjdHIYHsowbopd8eL5YW2s6YDVD4Pdl1F
NzZwJ36svOK7DgtldFPoeJL3bl1lFL6V17qAPLMorPH8DL7ZS7Ago+udurQhNBHZ2/SFHFDx7NEj
YSCoDbAtlR4ZymVdQlBqZ4UPg5zprECh884uM/GGfVEuJALDPFVdZLy3qC/3UTcQJMFn5pQTG1I9
2ePAsqD3yZu8JmLswdE1r6dQj0W609JNsX2M8XJHazpABApMvNY7fPC8MDVbFQNEftGEgMTXuctZ
cRncwWvDqqkagFxDB9qIhmbZNvNFYD5ZWGSEy33iaPnFc2Kj+9J7NA+qdTxEYeTfozcAc7phLAfO
hFdjPcW7KY2N0HpMfE7L6KaGVqykxXEjMzHyAYUM0EbQDmROgNJj8CZ7nxv0IRjoLHhDV0f44Vo0
0UY0Yaif6s3I0PaUJXN14eev75lbR8e0j4xvo6Hik9FCi++biFfP5OeHENMJgTrS2GXdIPgetbch
Iwq6pVRX7tQEAEydu9BnS3fo9e8sM7Q2erbylQZGcsS1HK7CNqOt5LLFoKpoYcj2DFTB3rer1svT
dyN2BVFvZXBQc5nTn6lJsuQJHNbsCu9gtt+NbLpRozscWdccDNCJ3Ki2Mm9EDi6gB9jjNVN++C/2
zmRJUmTLtr/ypOY8ARQUGLyJtZh5a95GxATxiPCg73u+vhaeeeu5m1u5Sd6a1uCmSF7JCDVAUVTP
2XvtocXvxd7YuydrdNxEfERXURn068Ewbgy1Ma4Gvc0OPG2+y9mQ7PnywQZIY3gQcwyKnUqCBJKr
NjbqheBW3ajk2T0Wimy/V7kurvG4RflS+CobSEAriZNkK9ndilS7Y+eXrXWlV/+Y0jP3ArIlHSuQ
VxGMiMzqDc92lWh6NUvJAzFaXuGNaYo+WFGQxbbJjqCb+++oO8mJ7uYVJFBZIfhesRo2UX7Rlrqy
o7xVFld1nDBJwZ05lyHtkxJgMt21BVS5gOQFgkMQEbDtXn19jJpPSR+Oxmi1OXCYFBY0ShDHx36U
KJHDF69wC/Nt098NxMNV88b363E+nX5s28ZJQS2DY7/Bwe3jac3xAkJf86Zwk0yyGLeWpT3g7EEu
ZQxafiGN+ejythx+Pe6noz/jAuA2kWRSqeak+HFcjuSJIJijcIcokS+NklYube9k2PRWwPqVp9l4
B1aLtbjs5l3u16Mfa4wZHOo3p2JecH7Em8D1HRUAYBDVE03mLgmLHEAmu9If7HnVRYvDag/6iX+q
RcWxZN55YxdgcX/7Cf9bsTtTsUNXbVDD+u+tSVcvYfb6vlz395/4u1wnIfAISeyg0FntqbIxc/62
JVHJg6ZgIY/VNItOM6W0f1XryFgzbaS5Fid8W+iq+P/VOgxLFAUoBamaQzEKw9L/pFpnWUhc+HtQ
j8ObOJ7WowO8nqBtPD8e3su1OV7BmXp3N867cFDfY8syycdBfj2/tkdvDqLvuZ3rTG7nCdIs7AXp
jAtbckv/657/G6NwL9/XqQDnDQPby8m1sh+18iMfXjku/s+GOFp6rDA3ENswRDsdLPUwhqty+vn1
ENpfC9jHhZRCpkGhTWdmzIWejxdSJwp0+K6sXFPJql859d6e73ivr+lET67pgceH50O/I2lpqtVq
uxlqMayB9Gnbcej6bVhU1ZMeTEIjerSOVlVjHXQz7cwV3eP+0qlkSD+fvYdoho7YLs+7x7VKv9Ri
4/owzuI3K7Kii1p2CGJz5D1s8yPbrgHja1TJCCcDJhCQZ4WjZBUrVnCVFMUIWr3NFzKsWISrlgae
mlgXKnwQFN0AFReBOQZXaqlIOi4J7AMVKWPAIZbzaNoOkMdJXwJS0V62BOI8hg3/GhQBebFW+Uvq
qYU7ICWglmPyqrYmvsx6fWnEevNI+cc49PCjtgoqs3UuqojGJNS9pNWMDVntOFaHQruy0eSs2YsN
iwHlxZ2w5s87LZxLa4rGdT7Z+ohCsdauPDIR3Bw5D/WJNjh4Udf/chqo390kCDGW3gD1tYPloYTT
a59J71tQ4L1akbg+PWInMMWqn7TXqhqUZInwvfmjlAbJfnw5midHD+0A41RjHLpO5S+abzC+q6sc
YU2zQElNDsBoSoz8XkMeEcok3PskJHgA2oCTksOLyKqx8AxHynXkG69NjY+4H5v2dzQNj8akvzoA
X78POpRCthLhtyYG3KmOSDUXVVBq26w3XucetrMIKC25UQmbI0KOP9DoJ16tVfn70oHfEQ1WvE8d
s34KFSJ6iOy1LlK7Deih9d5amBU4EzzEkA31aOdnols5VVFt4CCoWwAUEzIuKf2lQ0ry2iYRh9Z5
Yvt7E5mti/yBAfRJLssyarakJcZuZEbdfZxP7X0DpQ91iFMzMcB0HxIfRzYRuvEeIwqEbCVv1x1e
jxvb4XYuSnLLVynqy5XO2nnd9E4U7SKE1ZsigQBF/FFIll9b0b8EYOEjpw/V+yhr42EBf9280RMt
2ga+r241o/J+erQ3YNDqinet9w6q0DhAhL6ATkA4F9K8mzEgYnv0R7kE2mvsx6IqL0tlliOkU7eT
TiFvPUUoW8z04tbSUv+yN0yChUs6mtAOsIybnYpemqPkrqwaEAMtW4kliDPvZ4NnYOEUfd6wy2yV
bY6A+48RxfYfBGnNsgZEflEBTv4ZOKq29tvSIPyAWK61UjcOlSlnvh8eWMsVbYHfCerqaFl3Q7Km
Zqe6Wq2Nbspe45KoHeOBbv+09kZbI61LMbWtbWXV1gTl8c3WvQ54hhkc1LRUXY50iVwZ7UAj3go7
pJXoEn9pMUzZkrzya9K7+pdKiOwqa33nBryGeKBtjwocBImyHkrNvOh1f7wVHVIOv6jsW0J7spcx
MPtDNY7D7RAFzfVQl5LKOQ3wunTMi7hAN6GVZreEUCjvC8APqwY7F7UeCmFLU9UZoATjGxDnRwxS
NalWRqHMi61FJqVJYVnkUHrYeBuhbNJFkOQBGXFd9NucZO0SRFWvYyWtt0wN7AbEpWyKkSJpk/ek
KdRFWJNlGYAvUI3yIukllAmKiMHDRI+Wk0sHm4CXJpCriFIqonJk6vxa/0HX8mk/xmN5gdp3XCam
F5bLiOIhYPc0cnY2O4YNLn+Jht93dmbtoGqg+w/McaYFBXEIp1YSkr1E14cwxVGbtTpW1e4vHUhQ
2uMG07yytrz5zK8Tt70kToz7MOQTMH50DbdZUpU/+7JpWMa6+JBA2iTtXh2XDavAD8LKpnXOYdqF
v969AqubNjo+sYs3lUNPVcZeEAmHHCXOtZ9AZbAIJHTb/9QOnpaxhpJPYw6JyiyK0DNpAlhGzYDP
K2V/alqzbgUPcm2jRO3smAYyc/gts8ReGZo/a6nnIVHro4VCN9Ut21Gn2y6SWQoXN/WzNTT1im41
/6lRCWUdQn+5ehPg0IHQ79Bx0qw2gvyJ81C6bZw226Kh8dbhpKkQqWZQa4nwUB3m9nzevsDwanY2
jdMYcAl577YXqy74i5jFs+quHWSi6EsCQKuV5oRXMoY6onHedRbo2wc3R42rL2zkQztwGYBCEYul
e5DQdO+tXDbtrGqd3CYr+MHqICeXPHl5r0HY+fbmrQiNWUv1ZsA2CzvbWv18gJmKlmGhcnr7YbLr
hVYhQYFXoDwQKYgJUxl49LYAXZhbCJfaRAS/3zQc8awvSStpXniglpEVEKsOLQgER+kp9pbdaLUT
hRI/9Q5ooiwr5b1TSmVtksSBahktkP+m+Jo/drWDZlmJUD/1En2W0BA75A4C6gAV2K0gLPJFS0tS
NAsmOAyMeD8xo5fYLiHcGmr2GvEN3+HUqB9qqmhPTCT/VgaKf9NErUOKJMJraWD3Dqsi29qVkN8a
NqTNog11j6hc+lN/aTV0T6F+1MTTYVLU7rXLPOUxnXP2pqaJtBW9or+fU9wM3p9R5cfSeO03qlFo
11StlAcfCOot7Ba0wIkOI9Acwu9ZW9sHJ+8I6ASI9Sza0XjuKsV4jsxivOZLJTdBGSirMQyVFWog
VH8EwF5NvlLdkXjG0b0C40iQ0HD9dtcbEy8NfRD7Rp8zM7Is58NXRxdmheuhzGEaZi10nZyJuBkI
criwUD2vMydq6Lo1Yl2Q6oLASyV3FjrRuG9Rvtx4tubvMOkglH6byzTi8OUpBg09TigXEykG11ad
eWuExz6RB6B4Fig14hu1jNIdUYrym+NBVGo8zLBkW/AxJHWYxz+BGIjrHI1QiWTN7x2RQoBEhUM3
bxYSYVKKx+GaRWHc6YWX3VjVNK3C3CQxAY/K+ET0q0ks8ARffIJdi0wuJlMPBjhBP1Z0QyERLIlA
rma0Kaq/fgJiZvUoAatiuCnp3uULEvOAfZc5YqJhSq14pWsVvQdbIx6Qb1O3cyqMBQvPqJGsN0mm
LTMryx/oyGablgWHPRAS7gvN0JubEqEfQkXZwTFAcjX2hKeVuL42GPSVkRykTHmoVRVNDMggdswG
CP2kQ7en+jWvZmMWEQiv2U1tdyUa3aJDN6RlyZOKOHKdFmjJhBNqP9/sS0aKJcXoe/UnmSQ0eIcw
FwvFmF1++DzWIX7u/YSN4lDRlNrL3hjXdjNWEMl1xE2CLlQJZUrSFWo6vHeLjCTLgyoRMAOYSahJ
evzLg6GUfrOgttFdto0COpv/9DYSIGcISio9tyajZxuqYtrBjpHbnmj3+YooiQ/6ErlScK1NoV4v
2zC914eYcoSNyWAqAmXbmDk1NWGO+o8xG+2Ib0N5DwgZeyuVwws07rctOL4FwRoB/Sfl1S6BkmpG
9k20iNcT8iovuYx4RUGRlZNCdbWx7apf5wintp6H0psAyYYOgVlh6CxVa80OMUBabpJGEIy3Ouoh
Svsy/WVlyi9UejcDHNMNtdV03reVO9A+BApP4UOfB9OyshXfZbXaciO6JRbybOXjvEG5bn9TMjgV
IE1z9PR16a3sfk5eEEiEVbvBFWMWhHdZBdcLRspgV6VLgioLRP2Fd1Vkgb+MSfRZyzDBi52LrgVq
GgU//LYz3Rj+K5G7Le3pwZ7y+wKRDSVdXy2xv+nBBeXu4jbL4uIbxblswVc9BexTIJ/vLDydGsa2
VWIX8a7txmmvh068JVGodZUgNpHy+6Vxa9jVdBv5srovoIev8exYKPaHKl3JSco11Gdv6VVBQOlw
ijZdGXMkV5NwDzZwRBLbkAVeTemFBmQfJWZiOtWqz33RI+puhzi+qLOfbO+174PM7CvNaRt1Welm
fujKCKitnrf9rTeN+a4Z0YVGtE83jY2JSU9TchBjmFkghiqe4gp00k8jMMp+2REQcGNoTXTIzCbf
tEBMvsuK/dVi0AL9erSd5juaEItKcpg9e6OleouSOIsndf5CSi0tEKnagTtkWXsRhLZxFaR18wwY
z3ThhPf7xPS7i14Z41+NEVE3DjQebk5v9LazivR3WhPF0EnNeKFhm0PFAmq412LduKwaBLASwgfy
xC4zOOvWcGFHpTEeRWalaxw5GspTkFTXuTK+xp1lf9NzK8OGM5H07SfTBntltIy6dIRxGEyInykd
khirDBCNx4qVLEoil/Rr0salpfJ4+druR04VGL/FBCmXFlFdTCsoUA9KgpI8a8gdZpVfULixVzRj
ORRrxXMlIkEwJUpMfB5WCY2OnfE2d2T6kMdpftlMib6rKjwX7OdTHE3AteLCbonArnsldTkuSeV1
bBI8Xj1EfK2V9lOjkH/GudPecorpF7oSeo/oF5tLPorJLVvF6GXQRP4YlXH5rWiLwdoWChCqReiV
YQwgcE7jIUFL5zDVZAdDaH22fFMVxpUk+6+t+mjf6e2r39uo7invXA6OnV0Idra/soLUnZGMk5VU
4usp76hR10JJtg0mwSU67vwy7ohaxvBcNNf4bvzriM3QIjKSqF7btlli0ZM4Sit4/7z/v+Hqw0nj
m+ZQ0dUB5nvNRI+ybm9jlSKDAQ7kaahqGkcjVGMtS71DTU/sp1CKH0ZU9z/wMd5PSFOMjYVScqUg
ktxG5cTKXihiyatGwLFjQRqlP1rdmWpSp0uP7FMZtOpm6joCnpnxQNtyYxsE0iLcnEC1RVy1QIPJ
H3LJ4vJ/Iholm5WVcGEKBVKmP1gPHHX4nuAp/uGlpFQVvvNs0Iy4UAtN3/K36GAuyubeCI3fVmJX
N13ejHBo0A/QSLZJShRjdOUQtrztKos7Bst/Cyl0qKivcFOEZz1bXWA8hF0O9rINeWErB85axp5q
DMivNwnTbUSg33IGeWJBjm+GYpL7Et3CoukbuS6SzHvJHbpVCT1oYr5FdC3Ri0EIUzjF6BW7W+Cu
5dLv+uwuA2/JDlc5pGna7Bp7TA9eqMhbq1R9cKVSv9aCTvzRfNId8qgv1lUb+nt66u1NZg7BZWLG
5r1RYEbEezyRK/M9ymBbBnG9TVlu110h4Ac2g3rwvFaSlgEHIG/ifDsCnLtvWHEX7QDRznE6dVsl
7YPfkqQ1WKrcCz8ft01f/QiczHIjP+CLxUaQqGZLcVPhdJds5ax9b2CzqukXsv/Nsz9tE3Uhfczi
p8Cu/722G8KWFz7e8J+5GkXqhVa03oXde9GKagltbL/WH1qdRvFScVCNXdMM9fVlnpXlsBBVXpib
MhsmjmZBhSFmrJIHNFnkCZsjPcRw5m9QwnrAuPw6DNiCVcDSOEhEtVen/pdlcmowEz1dsqnikFTi
AZo0BO9p6GhzwoyrYCXb8/6b36xUPqV44Jb0xnyXXWGyotzxq9ZDvBeIazAm8X0d+95tB/licQQZ
yAw3K/XAHkpSOaNMpLS29gslTX9h5KZYy1JQSIlJifE9ze0cxfsTSGHeAmjXD/Xg/CkHQ3nyefUe
kUFWAQ3KvETRXg3eqra1OfTSzLeqM7SwUksaXI2PTA6MwBm0yCfZoQ1yyzKlY6DvtJGzfqyC0vbU
s06xK7c3qN91CsW4sMiZk+WW83i6/brsOheHP9Zc59He9K8goeWxpM4aTMRFuUU7PvexVUA2WIQp
UpHEL5LVPx8KQBSZfKYOOfeYQaHWsqD8qHFhge0/DJHBJyPqtCu1Ie/m66E+t8ogVusWzLFZ3otU
+OM91GJTHRPBUFmVtZdx0sSurCK2nEzeRekP6Za8i/GfFsl5cLomNEEdDoT08aBmSH9KIV7SHWPu
oo57dCErSnacSY0z1/e5KcZQaFIAwAP4ojf28fpiFv+pKBQacWMgvEXiKRGLmx3tYp2KJjF05W0x
alQQkym4apNhODP+XIk/njWoOujfkDhGj+aoUj/6RhGosV+7dqpQgM+4QFn2j18/xM99R4TG+izM
xrMFREX/eJH0NJuxcfTKbRpKt1YfsIvw0ThdJ7o6udNIilDXklGTV2ySvx761PwROnAx1aF5o81d
sPctFceko4pYA/1dH4+4Rk2a9dFcCLYUleRL3HEmHWiSrL8e9tSrLwxayHSOLPQDtL7eDytqR+ZW
yLBWGSV7Le0eydWZXF8yax2L+fv1cKfefdB+0HCIk7OhA34czq9KVcPBx3BoZR9Kvdxy+AcPSwrX
mVXmEwaHgOiZE6+jITdtxNzHN3Sa/n6Wcmr7X/Xb3By99vfQMDcVMnohnOBQk/akvgQEg7tNTyn+
68s9NWmJkJYIyQVt4E8vjSWaCXpHBUnDNw4mBN+rwmeJ/XqUUzeVRzi3r1Qan8ddegOKTGukLD1v
q0BHpufSQHtIZFdUnHl+py7IwOpjG4KqPFixj88vHtoM8nrPgoo6aoXb9Ye08x9fX865MY5WUuLa
dVwNzBGwBwRgV1vDTs8xquaHf7yaMP9AljMVTaQGH6/DcSK7r/Smcgv2rlc+Ysq9TnoK6o0+/BYo
rDCYCtU5NwiuNCqTHcitcyva51dPoC6ghcL751C6OFrRDLPA8Js7JNdpZGk1sNCX5BKVl4kS4dUr
nGz1T+8r4+HdcNhHQU88fvdKjlX2CKbHTbOBDYocD0hQrTNbic9zUdBDN+FuIvLH2n70gju+1hDv
mpQuiU+g5os8XEIBubQiehlfX86JkbgI27RA80Iiso6miVOH4TSO6BVZ2vAZKvUFQeEPRRU9fT3O
icf0pv7XeFasXG/h7u/UILJIY+FUVu5OobqukhfFTpZRnM0Wyf3XI33OfLAJmMBo8K+hjr6x1Kjk
zFoB7tM5FO4zA3ljb/0VCg1Eqcumx9FkP0bYhletSqOxVyppOd8lR9Z1M+nNOqL7u9VrymhpJSiA
pwYWTdOOin0jyJ/3+2C68hLOgUaZCezddIs4VzXrRCelfG91yXDd5y0V7BHS3pIyG4h1GU5nLtTA
hHX0+vEFp6+nzvIaaDNHrx95c4pwspZ7WgfNs5Nm6jXemrtRyvAlnVqysZKE/mmCdxA65cYisJye
tdxJSD6hSWdWK4sY+/9j6nEwamQAmCO9K3r7avIoLKV5XK7ruKfeGBJd6VWRwDnd52gHO5IIlUhp
l4ORGy697X7VNFC1GCdCia1Yl7GBliGKwSYPrNcrx++Xk+UPKxLDE4e7pQOtdqZa/WnNVsyvZ8CJ
uabP3ioULAAP9Dc3yru55qVdye5j5L5EJDF2miN2PPXB9aMKrMXgid79esDPGx6Bi4o8K7w4MHeP
NzwlxuCuL9LcdewGTn+Yp+sSnPOlFEWz9Wy/uQwovT6Qt+BffD3yideX3Zw657ugWfl05qj8sVOC
VmbwvsbxWyfJIC7p9zwgx4pevx7qxEUi8GA1otbB/463jvRFOW+ObeamXUVXBARLRbmW3EPgMNVO
1nFoL2sa7OQx6RTtvx78xHWyrxKSXjgnA3QmH780FnnUlJ2yzK29PNyWffbgDzP7LBqrf7wNMOaV
QwO5x/Hqk5eLGlDtg3pLXCBBz+OY9SvdHnBJJUL842nKdgPBFMIoTh+fCI8FuSet37UJuoK2X02S
wquIbvrelBsKT7//6Q1EeMiF6ZoBM9U8/mz5YVJkRlJyWWYqXKUYs1miSU+nTkR8jkH7+QVkMLY2
bA1MGtrHn68SbUgg25QrU4yHQCjPAKV+R4N48Ht5Zg/yecPPUBxLJZfGmv/GT3z3rhMNG46ZghAD
kNhaUCt1cgwrVtJNZF3A30n0c7vR0yNC7EbGNr90x58Xo0DeP49Yat0+doqXfJxV1nGJP1/ilWn1
y3/+6Nh44+Nh18GI891+d4km9hZ4eVbsKm27HxOsK0ZMzq56ZpjPG0ZDxVVogSK32H0cFxQ6Wx3C
kL/aJep4RjjiHSwGvohfX8znVYRRNJXNhq2r8hNWE6bNQJitFruVoKJFpQcXePvHyuQhKtF0t/a0
FGN+ZpWcAwyPvpSMysIBkcKEpXqs9CXaFGZHQDHBMUeq4IlDGS4rYsAQDl36KaOJXY8kKC1AXBFz
T5gPdqdatbbNUPq7hD7yhsTfh2k0yzus8/BAi4LNwbwtKGdsCLI4+ejoYFlheJlnfv3JB4OIlhmn
4Rk+fjBIEoKEzkbiUp3O1tHoRHtloM759YP5vMJyi9BVUlIiTOzTljM1Sj4jfp64WWORaZB3rhpr
D7bVnNu1nHoUjmRvyzokOcMezWY0yVlRZixEQyEQsnjBbpDqsPn6ak6tQBgVKcOR+PhZ+jwBGh/8
VokRD8Gg6Sw+UyC7oGDUyc8uIifh6+FO3TwuCU6vNVPNj0+o0CoxZAa8omPs/Z7vXRXKQ1p5z18P
c+rlmaPM0KxTv/kkWB9qcr+nnJcnCU37Nh41Wmye+ZtmS76pfNP+1ScwsakW1mc+VafWvLckTgpH
Jw49lE7VQBhd7PrECTWZAvPExx/1VETTPS/imdFOTXiOPTqTnZPlpyIZ+FIkpMAG3QKN+DaVpnXo
dThqX9/MNwH6x9MrZ3Bups7nCDP18YHfmU1hJiV312579SkM1HxDoDh6tEh0Cb05q3+MNDtftnnT
3ZRjFl+biSW2AYbb9QR2isYyEbtaCRUSogp6jLaNzp1uPzu9UXLj6xHzm4lT4XjjU3m1avZpytdm
MGgTNOWL1jhERmII2oWW/UzAebG0SJC+TDIRPsV9V+88J/8RoOiY5MxL61NjRxXJWchRKbCsch1f
38gT7xo9bbagliWggR5/EBOL3xAObLf7bPpdTFqzUQvElF6CfmV8+XqsExNRe9MYm3Ohll33x9VD
hxerEr7J1t7TfqsUHDB+qS/1SASx5WRzCLJszuwwTrx0mkbHjh0NX6xPW+yuSsah8nMuLzK/BSEm
Th3VDn2MaloIeGqPZdWXK9QYnfvPr5VUAWeuSLFBPF4pDTJLQ0yAWAnRh0LlqqhKJweq8bM7z38a
bdM/s/c99STZslEGIDbRYSk7uruSbmNtlLmrqH65JD0LVUImmgPmxNRNJQfpr6/wxLLJBbKHEnzY
2CzOv+fdzibFNB6EObd26Hw6F0bVr9QyL1cCRey/M5QDr9IGh0Gdf15z3g1VWEbYpBlHNM3Js1ti
0uCrWY28CFtNO7N8nZqjghdq9iGcwE90SOKyicqAW6ftAxzeV9MsH0hVrRahXx5sMJT//OvDAqHq
OogV2ifHL6A20GvT6ylzJ31C42f1d1VbrQrqAGcGOrEwU1InOUBQecbGMT/P9zdxgq+lehwBE998
9odha0/lw5kpIfg7jlblD2MczQlHieLIMBgDQb+2wHNW7GuzNu90IBcgF/uau6gCM+qrYlXLyH/M
+4pkKpNebUvoEsW/FjVkFtLpNUgaV4SmrXtwaW4ommo/GUZw0B2fJKYRppKHw3ub1oizON2OS2Sw
3i4wbZoU6gBeTIM4sCCHSrubnBSxVaZBwM3TutqqHfHKHKAG/wYnN7vDfMY5kuR3EwxWsCWeedwl
IN6uOxGkV51Sda4dOw9hHtdL7nC8SakVVYsAoaCLOJE4434q1l4bmIiF4/4yN0QIlzxqN1/f3lNz
EwyHpTFPxJwr9PEJAisum1EyN5EJv5RD84Lp6sYQykakORg88gW/Hu/UG86em80e5XsaQkfjmcGY
lcIfM5ewvbnmdN3r8a5vsjOb189ttTmjiMYWtUzKdM7RMCCCA1ENTuYiIj8URVihGbR/lfEjTegr
BCnL1tR/+FV25sgkTo9LlZY7yuH6+FzhFIDri96kJpKP07dgwBppV4ZywOiiJms0M5xxSjOFIBp3
5SohTpbmdsZCXurdzkTlD/tD2Qm1VTZaY2RLD2EoE67Y0u+kg+1EP02NCMF+QAoIRNpf4eiV1F6s
aeVr3r2Or3NpT2a5gFVmxHDAAGpF/B5grcUrng/tNnqLnxuAZuHo4v9PJ3MZAMjBc23pT6Uwzz2K
U08cuyGYJ9pwPJD5lr1bI0K1NtMs7jIX5P9Id2m2dW9jrenOzKxTa9G7cY43Rl3RpUkOqN61zTnr
jHrDkjDe9dfT99QHUZKvQV+Bfps85uyopV7kJaB1l6aTvRxnyJhKMmRMZmZQj2dMZycHo17JmcXB
3XZ8iJAVi1GW8K4ogST+F9QpfO4NClC01E145vadWgjgbVHBmC17nza/yTgKGaGicquoOhBhIJew
jZ/zpHptQjQLgTxzJ7VT82LueXOARUJgHfdpIEUk3F/2aRGmXlxeura3p6rf6dTiV7lQAtcoShiN
hSPuQuzY7uhjavDzMLuyfTveOLkxPlpYgrBneD78hq+f9Mmfx4JIGYn6Le3rj9O2H7xaiQO2OX1Z
vArHfwr07j4R6Ej+jXHAoGF0QbTxqTded8oYFOjxoLkkBdWc5iUblX6Vt9WZD+mpbescRkWJZf6H
dfQeit7BwYH20m3wjAQ1Etc+O1S5SZSjdpPk5UOaOGcKFacm8Lshjzes0WQkaPTU1CXpe0vQ6qtj
JIjb5b7KuzNnDnFq/s7RedSiCcijlvTxeTW9bRTTYKUsM/r4owmKP6R4yCXwantJ+dZfzkRPYrzV
bB2Ws9dA0WZlZoXoDxj5s0FR5dkr4dC3Oo4FXG34jIKmuvcnh8CuLEmIi67tzWD19pNtsmqCoK8R
TCn1QFj1XNrM9T9qr2NngWA6FOqPKG+vkeIUa/I5X6FDwUwaRbhu01G/LxBd87HXzTOz6dRdcGan
LiUO5u1xAzZJirrO8Ce4UwGBpZm0RaMaz+AeL6iZPjchOI+vp++pRzw7sxDKWBRbj297EWn+CKMu
dcMSSmhXtFWxeYPkCX827NezJv3rEd+0E0cbQhQzOhfI68Ix8+hJgyFK6JImqSvTyVkGfSvvjUDr
lpkYzYsgT5InEgwghxooJ9/sAnYAPDVtJ3DySPq2Sk8YxpnbcOK+s9mYLdDA1zhOHB2UHAlIotFF
4hL2Aq+lGuVVFrBtHKO8BqpD/gq6yJ9nbsSJIiaqBKo+86oNiEf/OOX9wZwKr+ONricPKSsgtQ2C
VLGpvQoQiyXFgpmCctIkuIRM8+VITwbnhXEuPEycWCtnXzhyDIh+NNqOfoiKNEKmTZjiWwbksnjz
NYQCWC3a6sy84M5YOxB85gUWK3IFEorImgL8bwEBuLvtRa9uxtEDEPuWCNlM6je2xdk26JlSOKbi
DaI+c4sk/3VEjM2S3a0NGQVrtMLGqlKyxg1kaa2HoLVWtn+h57G4j0U23PDaYkIbeRGeA7sFCaJa
31Uw/mcO5qeunw4YHnSwJNzX+SV5t8Wh3BZBQxNcfxIP9wQLoUWF8PYcakqw+fqhnxoK4TVaA9zo
fDbmXdC7oWg6lSU53KlLbFCwKkp7dvMNRbx3gsR//nqst+d2/KbN1V/B6ZXP4PHxP1MkRJQ05HDQ
gc9eEBw/YvaaDG3rFXlHKlKiXWi56t02g95f67riH/RGgTQskmJbQBnbvf2g/8U3nME3IMuzWXH+
CyWwemle/s/rWybt9Uv6+v/+4+oF4P5L9vs9weHvP/Qv4CroVJbLudXBcZLiAHP0XwQHB3QqZ3h6
m3SUNJ0p9zfBQYBiZfsJtsOYt+7vCQ7C+r/sJTheUWw1QIkCd/gHBIf5BXk/0UimlZTJialVkdF8
0q5mAOaqNIgBH/iaOZE5aGSX9HPHx5TYdIwO5jkMwvFhgQEtoFN8sfjlnyvKBLUEjTLJ0YXhVx1U
pcPbJ/tw++4h3P51AV+mKnJJc0gsO1yWxk8fx4ZOXVeaweDCVAq3vT6UhzivABVZRrFWlT5ZaDUl
LqOMlLu6t4bHr4cHfvvpvs4cG1yIhq3zjI+PwRAL4VOPVuMSWg3mZUCnskmsACs0QonLQQ+q/YBK
v97igyB3qCDWZo6NCdkp1XRZ70ne0fxF7tl4mQkFAxulYUmypz7ejHrMf4v7C/SXSBQAUkOBORgn
cQ2VGsn9+IfKQnwHr4zoJexIbgBTbelZstxTwS+/4SYet3NeW7gofG2k4lGyti0ouE6uWg7aA5q8
4roic+QB1AGOSgEroodj+GKnaaji8+jGP0HNFXVZ0j0lbTZu62jILj0NZAHOPFtb9rmeXQaeSvk7
HIvvxAPzB/shhHUGYHvNjty7czpixFZdXaj5jlsFwcuH2qMtPRZfsdX9jstUrRp2Bfa0hzEfwVkP
eXBj4sygLOMgMsNFhr/GCqtDnnSEnHezSSNqLBIsJMqgSQwhhYi0X5GkW+3jVi8PAPK9PZKcYStL
LdmVyIzWmmi6p4jki6cymuQ9T0dfo4ghdE4nYauVQ/lrzMn+9S12O2GfjY8IV/PvrTrxZErWW1fO
eA2rhyQumgxQm6aEblkG458ef9yjWvFHRrWqnyUGjUtv8I0dnj3toSUV6DkCtHY55LlzmaZsZlZO
VBrRwkhx7yxkO6lIkJNiXRdesuyzTl+TYRTfFTLA7UIuHRiEvPplePyrHyMQXPpwEXyXtB/MJkZb
/hpqXmdbacatDNtkl9s83NEC1Da04FJXtUDgTTY9ScAFplQqFyR2WaQFbRXNi+98JHykIwXlNTG3
JiFkfvcaq8SfZxhtqZ2pKouGlv8Ih7J7ot0xXTllx18lgnEL39heaANX7MAZvPbi+WVXSvNG8dUO
SSfXIo3IWTROAMUOO1G66IKseyWOdNyOoW7c+AZPwkM8Bh4UAGxKXgccNPKA/vQxvH8rccwlAfAR
6VgDzH6sVZ5395/sncly3EjWpd+l90jDPCx6E/PAMURSFDcwasIMuMMxOPD0/YGq6k5RaZJlr38r
s7Isy5IiAoP79XvPOZ9vxvILw+f5uh7T6dFmI92DssKE2MpiB/yo+2rmvvWQkWC+gW0NHIKovrVK
uI95v1zq5REtayASU8uvn/E5kew3cydcHw+Ja/H8A5UXn8okiE+lKj6NhuohN7bVbRJ+N/uIwL7M
qPyUA3JlH1PlvRA2IJ9tTCtPic2zieWqyPY2rsiN65YvbhwM3zo3EMBPPR7KJYNep9woDNXdLpau
uBUQ2UgmG73bfiJ8ss4UKbRkSL5gWuNpDbDHt3bcvDg4Sc45eQwfdLgQ14ycoPuwHpvXJMQBvM6c
ycCRERWbtx8XprwEqlHGRU+i7jY6y+drurTqo+AYfpmazgJCx5ECyJaFy7zMSUQbzezQNXaADznW
2R6XNDTW0je5TVXRBws1UD5bGUZfEgMCfCO2I286H2O3/ZHmq1X4n4amHrsvWdu7nzIcWUVyGJy5
dpFZzka9RWhHBO0kR/LOxsTp3QuebNy5rp4eLUIB1o3fp/WKqDpkg3L2dzyHHowamvLg3nTH0tTX
N30T2SucgYSBGsVdZyrjnhC/i+H1N24lqh3eMe9+hlKx8gJgW62XkLkX30CogfNHj4+Aujk9Vnbx
qBhcbvuFOte70+csBAHpDv3XIrWro1EnX2DCpsd0Zh5UW724aqph3JbeoGFZJd1XC7/pNsnUWXcy
3qE2tnDrF9HGmlpyUQIvQcSQZDcu6abXQKyGad1iI/bz8GQUQm6yUtakVEaxPKK7QaVsaABEJt6I
KivoSVZl+T0hAzWk977A0pQ7rSO3vkx1kG1tAvvOOekd17ToRxxrvLBYvq1zNqFT70mDhnDMjbSt
wTyaMNMOVYCxWHROuG1Gw17De+K1rJeIExOhom1U5nn0sujQJ9YHp4qjHc0VRSor0bFbm2v/RYlx
9Ncex1KUizP3kINHNxyw8oK+tUYImTEAHAUaqbbNHg1nRFBwGfn4g2NfbqZYfXGasd8nXsKexwYe
7nCSDqvURtiZ1768MJ61sLQWaodqK9UM4QxAD6F+CWEor0an0OdaL9aisig+4VJqgrWv/WkPnRGw
DxPtcAN0FnXJ4DpUiA6zICLzd27vOcGRPqNtbiYWEcIQCtLEV4L36totlTgDsiT3wjbtI5oJtXHS
lLdKbSFZyFVNw2UFvss7Cb/Vj/Po5Ot2yS5gCHUYy40zGM3Jav35VZA4S7etmh9ELhrs+Co66NmL
jlUfT3dZ4cybIe7lqaiEu/bJ0eZxL4ZVOSbFVrmOex8oWsxNvKgOkhYntCnCnTQGZiwLI3T0nGnj
Rk7+HPgJNnlzGnduPOHKjAZjJ0kxQShb3ZeWwV5OONQxyxztrFBObhIjiZ5I2bH2ZcYT7ztNegwH
HW+jMXavGzp/BGOOxgW6a3hjyXk6TWGLxZXUR3JOyB+svrmJvMF+EFxFGt372h1HIo9LdGOIdNLi
WqjZOgqmLYRvpn57LufYIU07mNxV4I3Ic+2xVOd0AqO4zq3c/CZwEpYbF12S3pi5ORxnKaO1qIx2
31ul92ks+wxCaZHlV26XqC+Vk/swP5U7LBO4sMi9T/aS7DXiIcRC29SoUIwlgjNIveFzk1vNuivH
pS4Q8h7LXblBrF83W/I5srOhF90uzuQ84PGr0iP6+fYqkqpxUdjSOFyNjZdhUA5jtc6zxrslVzY7
zGktPtsCGAlQx6lY7g2kjaVEIs6TfWjBwuaeqq8ItPVYnEX3NYTaKJiVcITemYViw0H9O33nHA3f
ZTLii2DqwDsA7/YqiE0RbxJv4XukGdHqqfBuZ+InLkYjxKdoyJx01xdZgcWYSdC6oshLN66vxWct
eqZbKWILTP/szsii5elH8SUz23rALK6+CgK8wo3tpfw+q1q6SXqa7C1lqP9BF5KybCkYCbYYXFIw
U7s80rivr0qSHw6uqYiAbUYW4zYn0LsScOo2qUeI5iqqGuNSJ1H/lNlOcptUVBq154ubZH77FpF8
dowl1iSWclmUIcl+78gOg2IaUJ5EUlp3LIP1V0f4nIKNBGvkG1TZT1iIVlXL11kyJ/apZfRPaQZF
ZmVJI6yBmrXTPqn86WwOgHvTfhg3yeIHbSi2PqEzrdZqWspf3EOfgk6XxJHwE2jsILyq9PQdo0G2
13PcwCHOCJSGIjzB9I2JqWyEU2Iai+Qf1A7WP50hFiI75yXm8r/owFob3l6SGN0hMWx5imnhLuVw
UK9lLlsSeZby3iGTfODGvKipxTQ+1lzsvvP+dKCx3vewlyb58k3Ae0AQ+sUN2DdOUwGG6Q5uRuW/
xoLk3QZ+Z2+TjuyZyaUgTCOubJeY+i5IkF3nyiNooGtekrjmwawdeVLOMJ3rUcjnvic2lVQo/ThS
cf+hU/NLn3L5sosXi5k/6qxfXIR0b4pgMBx1MLKFG6vAXk2CF8208vTW6Hnq2Ip4wKyBJ56wIFwH
7FMLurR5zQV1c0AYz/Xvj4Rv/difT9oOc1GX+Q6zHveXmVKCbdiOiOA/VJUDvhHNwuKJ7eXVPBrD
vm37dMPSPG8nGk2EsfdUULng8EpAKK8piq9LPrryhKWCCMHYa76KrAzuQz/B7NwRxBYbbSNXsvP+
pM6il/rLYRZzTbjoXkk5WobHP7e+vN5A0jthktKYv9dTkIl8S3r/tGvgBXMtUWZHqRN8B3s/HAjN
SnaGZb9i0vhINo/DsJlyyfDGZNOjzL8eWtv9NBBnf53NTnE2zcp5sdF6aqxkoh7OZFiEMM+sYmO6
YK4yzQsNICA/kBjv3ZpWimlcV9SrJQABCkh4cdqZzuhXxk0r0W83ywpjE153GZLW/2CAKIJunpgY
SgkKNlaOYo3FEUrdOzblse9ZwEBaLSHbABRIxS/4P81QaupVSx4VHvelVtf1LO9rdNusKdjsNy75
XM8RQLSVa2Y0woGvbW0di5sCic1V3sOxG+CdY4tPh6dkNuAuYu4rX1qnL/xTV87BcCXjMeEiZSAp
DK06vfWSIjXXPaH8JfkNDhQK4hLp7Cl3ww+q7acmJrBNSYeokMCfy+RYUNJsYhKdi2NMQR9vTMWw
Zh1nCD4HdHGhfWbCqUgPcLRgN6amb82UCPkYgtewSuqo2WoWYTLQNKV8oIm/MiaKfI7TJq5GDiIq
dNVHk+iRNRkT3lp50LbXVSTQ7LYc3MLUFZ+nvCfUOiNXvB+orsxi5IkEGddt0trvn7qsfAlazo+z
tsSncCydbNNOC+B4uXbREmVwmmcuPpuOcSHXwTlabBz3hTNk+xg9Z70Ova48dsAIXjW471d3sqgN
7dK2V7y2xc7pwvaOkyhAG2kS3jJy6PfLWn2swZF/1KRZHE3NatQtZ7s6jcp1SnL1uHbnUoN1LEfi
pecEaogi0T2vA2dF7RTcV07bP5kWDHkgaM2rp4j8x4A3nYXF6XnT1jM7QNdY6qOd01CSshQ38BGJ
YohdVpMursONE3acjGLXxVDfeDPviIIpaxGCwr/szFl+aWrNValmqO2cDlde5s4H5ujyJIWkK2cz
UFvpaNlC04rl0psCGkCVLZ+RQodX1kibhbDA6Coh2p609aC+8hMuHDPHaV+btrduwnp4YhTK8X6c
sn24dICYVIqbqqA/FGQckxlKzt9D3tJ5m4Wz+FT41d2gA/EZ4CPHbdNLbq3aJc5mTJlQu/yltbEU
zsu31m5EEytEQNauG+Z+V5MzlkdreVX1sr6bRTFuwMWKF08S509oTU6cBzO7LXHUdEaWw2umTQ7w
qXblvQk2hgCsnFLkbS8WdVLj0E7s6VygKoO62470dRwiKmis8uvKYDrPCQFveqC79vYY4pKnkEhq
0gd1b0zXbkLHw1GTvH/r+NQOjw9etHLtkyJFdDinYIKjskPpUlCVzDmv+thHoLG0B4zE4DIgyw7W
NBy59Esjb85I0SsEDaExTb+3IXDxmdetXuspoRgZl/jOMKF7ZQpdXKRAAgUNsoiWuEUPJStxabIn
YYpsK25xQuL+UZMquGJuT8R9MvMKIqqgBRf7pDEnhQnlvYe8GuU8ggTZWeO2Ji+SDPmKCMqCCD0K
HrOl8cVQlZkPHUECvOTz7Lg0yrxulF+ICrC3BE9NjzXRN6vYbsujsTRXcLSxrHGiB0W5dGoWJukq
pNQAED1n/E2VTbMHpI0g3Y2Pf+vfvG2SuqB3WzepC0ne+Gaa81IuA/UADFFRLEmFwOrHownDeCdc
WkN1Y8UX0yrrKwH9YoNFJbwKOyWfG4syHd4oPTXku/XViKXkdnA5aa0Ts2NxN2z1Fc9a86ITip3W
lNHVGLDONmPKJUw92X4xyREl1qPoLfxyFa0cn/K8A2p4tTzPsl2WYYxL6lyqko4koePUvEXLH2cT
nc4ZcpqHdOl6U5csuwAHtBcr5JFw51597SXkw9SKk9ugF7SN2uX5IbyINCL6kCWAmk28dL/eytsw
okNK2lNxqcaBLhIc+I2PHOzhbW+wOlrAfZiktwFLPn0nmqiD4bm3QWJ4bBVjFF7JiDJEToX9MLYA
/qKKnEO/oRJ2OQ6Dj8qtB+GTT5b13Egs+EC/S7O+Ime2vvJsithquQcp5eEnhehR7Nq5oTgfLVYz
QN1P00iZLAr6c2ZT2rCgahZb1rFn0umg9PglXEwGjOu3luDQ0bQMiXg7QbQYwUNSfipWE7HmmFPs
EjiEO9loipOOw07Fi02ujEMXtCl5KSZzaF5K26BBPdIzdrKYo0JH4ewQerCxaS5v2ex5eN6WWR1w
NegcTee2cZOPnOon2Ax2tZwnlKYL1Tr6rqVp8ygCqnZjHmlZDGrgYposb+nAe1REDruWPwjOeA7P
mmHGFz3SL7NLXWXH2vXkaRQlTcRlqcSwZW/bwiluSfIl/NfPPLpe5Hs6MmJ/SGmZ8E62dKcxZSxY
cQunkQz6b0Ed633HV1/VFHgOdHQOIeA6xWfi4ig5pJrLY17zkmUig1dBwPQweFy1GS7A0Q5TXpWh
4Bp0JUiBehjlM1VJDshBQ9dckRYUUbf0XnYDyJNFdoTi+9Q0MRXkNEyboeeGTyH+mcKmpf72P99e
zKnK2WIMq2+/eCN7qmBTOdZzp+9Ipp12FagkeMINL3RGVZkEHosMs8bkFlMVEovZy+Zr4c+cyMZg
IiS6+N67c+ODNuYA+9YoDmC3u6TcXsalCpi05Egm7Lnf00jgF4/HoMzJlgldOFlJSmgPxWxHQ2Xb
e/AtVwUQ7FMXd//ROf7PqPJPo0r06Uz3fjOqzL6giX+tfxpV/vhD/xlVhvZfDMsiHl6CiZgv+sgJ
/jOqjKA8MnuJ8NV6yB6g6/3fWaUb/oVmnGGXz+GA2dSiHVeErKX/+3+51l+E3uJk+3+wyX8xq3zv
wCDKnmAYl14CQ3EX7fgyzPzbCF5qgwZqqaxzzUYCmmJIqkwfWm+pEVOzRqoHto5ItLywjPEx0/jm
ODykgk0xAldH8nBtW3T2cJWQVp37M5ZVrJhufk5sCQOC1sKC8KkVc7m/Xel/mEcu3+xvhz+wgHxh
8js4O6Ef4GD68zcPVQ9ApZ3bM0W1vlhpbay9kU1pGgKTF3shnf3+A51wkX78/JG4Z3HfExMU+tzN
d3oFIyvJb+2b5Oz70RWAYIIhywHh/x5NdyIZKsFtO1itSb8IU4HU694dAvcAImaId15ClN4xDphH
ruYBzy95wnE/7+2ORNewzujpNzWwHqxI1kNpW928d+MaoIRavMgJ9GRYWkXc+ivZympee+RssEeM
Ndfa8AcAM5A3ifEETUfkbQMQSYZ8VJTGQ7JtgxjazQ9WBSm3Klz73BG5rjrV9zvUgdP15DMRbBnb
kRfnlN5r6zDjmfBpYITuCHNtwwaKRpBkU7KleB6T7RtS0ITnxMAgTewHi/JwXmVvAAyC5OQnmCxA
6fyRr6FJWdcklNtQ74aR5DMfXnp6q9MKesYbomuarVQ/toyYEQdLgzaCnaeWQgCDoeMG2ThMGz+Y
fPFssxmnp65VPH8JmO+1YRPidZnbmg3XKW39UYSWhk1pd1y5TBEPQBO50c2xFYxb1wPhEzNhc5yo
V6VYuGSiJ2R/S+wyA1M9Sw5x8MPydDn8QGNqCJul10cPPFtSHbzXfEzip37y4U31b6S80SIzUuKK
Q6jLX20qyUXKJpe74Ltdp55Tpozi4M7AtbdcR6AkXrawjTOjZJ/SHt2GDxM0nXk9LMEcZ4R6ZXqa
l1sSTPDLIiICuX8k7J0jaUABzMrOCIgiGcbrNCHt1AhNmvYkaOjD0mELOTZlFo7AduIlLBkPESWJ
ASbYNINdbpmNJZvSk9bSG9bTA12n7sbwInL0q5zMV/aqnuFW3nnX05T4T8YQWDfjIMo7gnyTV3uk
PmvgioXrzK6D1zopho/CMXPNgY9HFn6ZvhvGAR5imuPvWlcExYOd0j4gJmK9oicDrX53b2czBEZv
CHhsyNrj8o5Z5be3ZqcBKiovMWqUir10LIJAIajMzibnibS/jJXm3mWOcMfvUz71UFaEW+XfhR7h
FFYmBaiPWmrdJDwjivoHAmMTWQ/M+bk9ZWFIf2XEI/eWQzVMzZnQ/09cGV4uCN68lIVoxngHzVao
5zdYJNIIXgRjDrjAmY3GdV9QR5w9plkCko9qD8mQc2bOY1vfEYwjDz1JnfrKIdM+IY6651N88iNm
PI3KiLY/cIugQDjX9MQUn+Fb2+1DMc+G8QQ2YZZXnd0a7d2kmRPsyslh+Z2rcYoeM9esiks85DSP
aNnLdTzAtZtBnA+reVpIsOBouZbaHCn7oyjhQgi6tYe4DNFNwHXi7RESqcf67UEutMGNI02b99gf
lpeiaykcV3pcwH2129gPWW8wBQ+tMPWfdRn29m0eU9xzGLOK5kvgwONL/RCwGkpGPtMoklwT2Zy0
+UtrtTRkVmQXd1+dOOyKjy0rhAV8IZ699hZMT+2HK50YcbQNSgKet3aBwnVF5yw/KRlwz7uyBSPc
oTz4GPaxLL55QW3bcuVOwKO2lTnY9i2YUF5cqjp6Kse4tkNCz5sGdM8xtZ25XRGJAP3AwF3DWH2m
vs+S8KZGBPfsDX28JEN/CLBpAfermv4RYYSxpYuZAtwWC7EsSY9OGcVoHohzXFUQ+VaWY00QPILK
O0AA8BdXSy6N7GMCKlDtXOH5dU4je4prFpnmKERoPilP2GunMl+MegCcVVOcF1NNlnI66vBAjGry
uVRx8E0nxKcBAK9viQ286sdWTtuibPU9QVzJi+cM9bZik9oweXEuoYzrFwvM0s6uzSTG3w0t0eyC
9g5gaYF9siBUGfZDeZ2JpHy0cxWsIlN1u9noSLkaNHYhwp6Jvx3FLSjS6spjELvtOcnfs6yLlzzq
0w+DW96NganzfSsJ9ZQT2Ytm3tT7IWuyD4nyy0e8mCrZtV3NEIYNbFMWcj6VRlTs0PRkq4Fgi+Wg
H7DsDU7zwKYjnmuvEukmn1W9CzOz+QgNd7m0ZC9CpPH6eu1jwLwRPsO0JBvAbJFx+j1rg3ZT0u8+
2ItVF9qFfUMOcuBuUtOrSY+dKAc2qrWHs1RVsw9LORHIUzrNcQlo3iWedZ/HjdibqCw3ZEmKZw6s
YmSXGvxjjRZg2E5V0N/Izo0/RCL194aaIYAZiLBJhoGxO+E/uzHSTp5ZsKcD3obpOBpWhE65GLeT
aslFpr24lv0EALVW/sOQDfNXE7rhOQqj+dzWbfSnKENkdO/qE0yq/MdiMSLX7L1wVzaVE8IN4TDX
ifZQ1CgMzNFhE3INDvcM+ppzzFv+B8HoO/kZhRgZHwg4kboRboiF+udCzI3nNEhHGHWSI9onFCAs
DKKzqTF+X3+9U4u+fQ4DEwzvVHs2TtifP2dIESioKIlPLlxK1lSzZc1eunyejlkw/v2HoThnMEOB
jGTwXX/e4h02EorAU1iCTWyWbozi9L42sv5f8rX5XUgFaRRSi5tIn9/ztWUSBQKoAGmqPrj0ejnl
e/gb6BF3zVktAvzf/7RfC+fQ4hxi8ZgQ0ui9NzJg+ua1LSvv9AZT/bEF1eQmZmuvVlQjKiMj7g+X
892sa/mNTDrwaqAf5Oa9L9anKnG7qO3cEz00qivyCil+WFDZgWsNugMVEH9qbVQD/2waOdvH73/0
rw/pG60dv8gCcvLeewma2pWmLpkS9H22JNPRKNDW+Kcojn/8FGTTEdkPixrz3VNTxvZYx5nyTwmt
qMOU0fwJFurov/8tHChD4nsidK7vX3O/c2zpGfwWhubgkzM6ZjT0/j8eE9BoDopSTjuLvPTn162Q
FWhNxu8nO6Y9ibidh2KYEHZup7izbjqhh/kPR7pf1y/WdFYTfhbmYj7254+ssyGextJ3T0YT+88W
rbzTbA6UIj1muG1NB9Ve+WrmEfn9Bf11ZUGDHjko+Uw8/r+8EUSbZOYsAAcUPW933LBOdj5Axjmn
Z/37j/qHn8jDgayeGhy/x/vFMkCpxEdVNv22pcNTQUicFbjj0uWBKZYTnF6emt9/6D/9PuxnIdZj
7x/ikQamAE4KbO5U+mDM6sp1jqUZpnsOOn98099s7T8fkiO6E5h23CAKlpDUn29ik4ZtaLKenOZW
0aLLrcrD0ByY5UUMc3vTIJCskX9QJuuRum6k1lI3g0QRs3MZynG4aEDxMrP5irELhG8414Bzw8IX
f0ri+HUhZEzn4IdjRfJp0LzbUOrMGzNkIDzhlcMHZTFN3Vwb7JeEqPCo5RFl/e/vxBtb7/3VIYQI
q36Ekjl8H3eUlPRLYva4kxEa1Lo6dDg/kDaKWqW12DIXAjjPew6pW/al/ERjE/itk0X6IpUNbViS
vi13VEl0/pjXpf96c8CQgcCbvAKHe/feAmVKNMhDyFtfzSFFt+nlL1ZiOCeCtOqMTqn5pzbOL8+m
D+aQt4FWDo8oYrufHxeZqaXoh9AwuDFQAWai+WqSNY+pXgDEv7/8//Rh9I2IIyOc6de813AmdTqR
AF40/v67vEZNyWyXU45nCk5Jv/+wXzYDflkY0qYzcRuwnNk//zI4tZZQsTnB5/E4WCZZx5PFi8gp
8fcfZL8TE9ikPjj+Ujx4/DgSIN49yBCIMu2LYKSCaEHKmpzh+rURqg6LOE5bdRb5gnR2E8ZC6ZhW
ZDGLwIH4XS7bYCP1Jc0K+gTGyGFprSxGlXMAPNo0fFpZdL2cnUmQGsdzWXA4fsOGdTXSterfLsRv
MUMEPbCvEQnzvhTK4KGIoFLqZM8o00fSH8/MRrN9YoLC/P1F++Xl56N4BlyyNGnp/ZI/gqjG7gbN
wKglL5chTM7vJ50j2pLh1ZwXltWf+ofL7vW3V5/0UdZDgqP5b8vDuPLuLtVzBVyl9dyTL7X7jcSZ
4dS6cfT01hDxA9KHN3IuvcdGa/sPG4D9/hFx+WSsXL7DJ9tIOb0lmOJvfV63jLvMJXLhZKEhrmZk
f6FPqMSE6sixcRHE4WfkIYW7GRplqZsoaXgDIURnB7ubmBQTgT9dzDdm9lws/RpJ3CkHi77ln9/m
Lm3lqxz9oJXdBQBMa/4mSH6HCDpLTuMS7tu9l6v5Cf8g253BZrCfuhZU0NBOQq2YV+k7b9S0xlRc
0PcraBzFq0wOyeKDI1nhmkh82OYmJOr7kW7DTet3xl7DkbsjpM6Y98BECiSXHcpeM0BwCnkjN2Fo
BF4PWdFtxVVXuOhyg1IQ6dlg9eQAPWcnlBLWmjGqB+evt1KJ3rmXRAzT+zYHRN7OnNcN7wy5iTNC
Equ0vo4tBLWr3EBVsY60WJqhyCvTu2HS/HNgyLk5+nB+sC62UIQOBGhxKqrlzL+dZfCf4nMoYjov
UbnUNVLwrqU1yPLvdMuR1BYWSdiwVFodFUdCWPVFQGpK78iyKKF5JHLo7pWjaOvagqjXbWNVorg0
s8l+0fadJXdEOuhLQUrjVeL7TXEJhKW+Qj/jVyCk9eZvjl/37nUrLVp0wQiUYoVggD/IT/dePYRv
5F9ZkRttCzt3r4ZFKkpHA0UvEY4wLHe+QNWyoQ9C56qbUxrhYTX5znZwYv7G3k9j6zOa3foodd4b
HzQMu3kti5ldKzJrlxZOWjrKvq3HwesuFshztSl4XNI7zqvoHqwpQMBpABw/DkOroFQxCDXWs6gR
Hvj2EmIyo8841fXAQcIOxiy4cofYGo8pUgGQ7toaspumLelphaJX815jGLVXwIDoMia9qdsHq/ba
EvWGxwOGyxWahpG17A1vdQA9e54+ZBC0GlK/oW+GpA9hFFHkmohu2D36e9TN8R0iJ333owXnlT1f
xkkx/bi57b1mcZrGW9WrURx+vFa+zdoCKc05jgGOoteaxCXIQR5Ji5a20uxAt5fevN25LOOt7/EU
yXCZ6aalx3W11dIzd3LVf54yLDQ7nTFB+DGaIZv4NfacpZBIXGq7sAnc18rKl05sS3t+JUhdOiBI
ogP/tv0Ffk+TMaV3FVx5sAvnVWFmOt+hhDTVucKaMu8rYTBpKCeXC+tiZ3N2eWQn2b2qJV/EMumd
gPW0FaQSS+qXXgeOgbQ68IriEjbEq117usQClee1uzA/s+lbaDDJ2OahtN37yQLZvkknamPihq0x
qNiPGQOkDbQ72uCbyGWaU/AGd07wkcK8IPbeaztEoqsyGwQ69TieK3rzRunlp7JVdOvhLIwWaoJ6
DmlJ5G58qkxT02qjQ96FNMjmfsjHHzv+/8xJ/zgn5a352/b7q6Uzq+tvqulefx6Uvv2p/w5KMW6G
ixaWcahjUcSwYf93UBr8ZdODwVX5Ngt9m6H+F8sd/YXj0UH9SU+Io1vApvvfQamDEzQiS5BTHZpV
/uZ/Y+oklmzZIv+2f5O/ziGY8EgODEuQxhtM4G9bqIPQqCLGxjzXptGkskex5RsbFGcxDhtLi20B
ubtZTc4AclcTzYRJR3QOzJkSbVk1ZzVzpkldI0Jwowa9dz5/1HPpuk9WRHW1GZX1GW1h8lhpVFFZ
4nsfBwRu19hSursZ+3i8y5qcWLSGCOrrZORfrgdfR2Jv5CmRo11en4MctUil4fO2nfPZGPEonJlG
aVxEvt1dDTkmlkeniPvgSoEhRBdZ+mOPiqpyFlrxMry1lWY21pgrtMe7eUJ6Phdq2jit6azTwOk/
kRQ3MmvqcTteF06Gzke2JD3tCu7tB1xNlb927LopMOvH2aOVTgBVmH9Bksty2qu4c9GgIaz94Lu9
fVRBl+5tnQPGjaYtKNvFrSkzYi1p6+9zO3uYkJDc+TkTzAP/F+ca50BcYU5DCNOR39auWheOTmcZ
r7pw9So082pEcxiwUWCg2ZKWHen1gCpkQ6NSetuZY+bFMkvveoiYR1ldH1jHPookp/45ip/mKgw+
iMCLH9pussNjG3eOscmV8EokTi4rM1y4/HlAo0EAlx2sCwKUuAZiWElASSc/aspzJwKuZV8BB6Gy
iZkNT9N47vouCddGItJtkPnzRdaJm5n7GPrqobBw63Qt3SK7G8laGOd6Q/NoSIENyXwXTnF8cJvK
fhazg2pxVsb8EJVB6a66ZAyyg2uYYfmUtUSwPWJLwz697dljtbGFPRQptWc2MpnqiBSrJvQ9L73M
ek0UQhLuHGBBj0CnbaXctY2w7gac6LjVZgycL6qtI71rsGCxv8WTUq6LohnzdebhQnEbWSGbijqC
ElB9r5bUdhBano1ZC6QWjo6QsFkjeCg0bhXPPiZ9e+0t2MN5nFcQ3G9cOUsSrKDzaSDqQVHvairT
R8NI7zWW7VXLx+ySWYPiHqZPljlC3w2yeBcP0we66QpeM8lIuB3yK1kZ5lF4brHrYmmfIsIUVgXl
7FYZZBpVrs5OLq2k3Rg2+FDKaT6aklfT9kv7EZbsS92FuMCsJFiBPjbWLpyqXVMHXXfCUJ4fqco+
t1QTpxb+91kymdjMc0XgP2pqxmdr5Yp+586C62NgMauMep1IIzJWApE8bMz0m4f4BzkwxiqmD+Rk
mWjk3BZbDp55BN/9lFyB7CKHCYPvHpXnhy4zINA2mbVizBCv3Ta37vj2+Tn3JqNl8NiJIwKP/huq
q2kTQsHbBbxsBymGTRGwQdbJjGFaymM9eh+kU16gd1/NVkxd2psL7vsh80HfmSo6Bcl4UREyrrmy
NzictgkOHahw6Toc3Ecl5T6c9HWOVQ7Vda93rSghCccM05LYffIdxvYw0NTGqspvpYts0q5HOMww
Fz9kBjlH0rLWUYeMDEE9i2AWXrsC/GdewVoxwSqsyI5y72H+MtzSbb0OomHk2RLErnA//D11j1ob
adQfwrb8MgfEN1DkRyfYncAAWiZmhN/nN2nU5UikCJTgrbDuk1TeDzDujJAfNTf1jQ7d/LVcVrOi
jwOxCnNlnIWw3UtmS//UiC5dc8MoaUhr+hTI9Nk0FOWMrb+nXWUdkkBxRMlkCU1xSdVjcHnqp8zZ
Kpb1+w764wrvTXQs8uAS++09Y3BzxzIRnpvcGIM1PN7uI+tKv7GHIB5Wwunym9zuh7Xsim5vcqN2
ZiN7JlpeenG0jq5bbaJuMLqNm8O4TGx7zUjudtLVDgQahOlcBOSBq4sCecQVWqwOZr7DFuXw9Rr3
NXUzJPQpu4OEWFBYBNzn3UNZF/7Orub4w1iM18KQ7VoDlnxE1vLoYQxYlcbwqubo2U/w5uGL5Tnu
Bf7kEnegPe6QPx4bP99Hdh5zFaV7Y1uJ3I9h+6WGy7f12lkdzM5+EMR78wAXTDKqtBzOnhzNm9Ry
Ln0krkqVPvkFZE8bo4ZJDNaKlXbrG9GLG42MXl1vXSxrqTDCu1A5e5Xl+qK5dZCbB3I8WUbDlyJO
rOcSxM+mdQJeNcPlxBoM18E0bMF2njgddztvkPa5xQK6koOA/o2zOl0XUxnuS/1/2DuvHrmRtEv/
IjboDbDYCzJ9VmZ5SaUboqokkYygDTLofv0+2WO7B5jZAb6bBRboBlpolclMkvGac56j12PeDIeh
JWKxSOUe5WCRZJHRsqo0dhxmZbKmURCHE7LsuHG1+0lE7HAT+BrhdVlN9zGvbuLWQHUX3HNGskwj
4eHCyz/gjLvJZOu7ueg4E6by1XLHQ43/MRpXDlYRRVtbDc8jc9CuCKrPca7JWli+iUCW25HXg3Cg
kQnQouI8Lsj4VWXtXDwsdpIRsH2dkRrjS0i7dqPpws5e4WW7xXCWuNeZ85Y2un1iekRIqsFytt2G
kifTWDn1Q2aMPa5HhfwctXDS4sMncY0gXsuy2l2tW31noxNH5WHTvGgTG5ljvObGdDueMZ80fhQb
oXedTHB7iDXqezNrx3njLqWLTXJZhX6qhREeo16up3l0Xt3ZbD8ARpIpm1ZoI3YEkyO3dUoLgqjr
Nij5OWft7ThEn5UxPlh5UCSDOw1PvVc/TLVh0EAShbjk+l5CpemVo3aE7TUnLMtfwx4m11wQgm4g
fmFwOW5s/CXfeby6h8la0nexWmqLDooobmjtW9GM+d5HmhqHRMUmlXR5sf34FmWA6WozNC5EMMov
LSbxGLJW+MsHqrzRrPFjL3fK9yYMludgMhCS6PDNkV6bwBsIviChLTZG6puJHeTiBbG9iZ6C4WkU
QApynLnZzO7tJuIDEzFWUYS+7L+5r/n1MjqYbSV+tEp+LKYRPEVRPX51+pGoVJ1fEbV6mwUWGFqV
1sIsUgCapSlWbtyaqjz369ogftYuNUKdXSy7PAwylQmmHYSiOmqeEEd0WHDCXD/iyw4Pa+B3X401
OhBtNr+MPewlAtejIonwgN5BJfjRyfCTp3O565Asbujh9GshrLNfO9G+jdSy8RB5bVP29Be8fP5m
IJA9yT2b8YvRCBulBcRPWPLdnbB6UnyHfrmr3Ck6TI0147jsPsuMuAY9lwV+xHa0nnlA9gjGtEPs
vT9Mebl36wxdReVKDq/eqN86VpdnHArerqQW/GJOyllwZZQhogZ3cZ6r3LE+GKj4H0Th4jteb8nx
ad6h4C0pGDTvuQ0qH60Tdki3Gk+BXg2E3+amduz7lEbF4b6tFaQOvC2bisojyUGQZHlSpRZzybNC
I7GT1Zg9kwDMLOtCoZVU2EJUtB59e/rBGsvf9xY5wW5E7DQ7s61G/Y1AhejcdfaimINyzyd38oRL
3jTd7KZsGoH7Q38fB3dI7LXVhCenDhm1TRqrtOMMlA38kRr5dtoOMVq38uAgNohzJcZTbU7kfDtX
kQsHqRDRWGXrh+cir5ASDuycZBAhNct35UjuKsgqd29aH7rMKZrQRJAOlL4yearisrM3qeE6G7wS
wGg9FYfEhrHAXept0IGIq7n2Khy7Mcs1K2mMuk0Kd9ygMep4pCD2RkQ5YqzCM77K/PsUERlDkb8z
Q95mvE6vc4MnmKQS1EFFdZ78YtmAJEdIN1Meom/DnJkFLedi2Rybxn2KEJjs8aV+lrV+RVkD9MJf
H4eKXsUePBTVaCExBw+b1l3IaW09dTHUPCLRN+wvLN5IXy2r6nUeiJplnslxt5DmJiyymJ0GfUjO
UjW2RcN0rVpfq65FFYVWKymatPghlbWx5mB9XBFwbufSjxcTsq0/h+lrYJV3Xa7dq3KjIdFd/YsC
GLl83m8tsTZJbkibj3RE7tjnEOV09apcQQSqq7Nd59bR1gXDSeEdkt9niPICiOOGFpXVDtZRd/XD
9MPsFYBUAo72+STnx25BDhn1vpUsZUDlY7XRvdmKaz0v+mqbTVI1pEWvvbrNTczlakNsMMgrAJve
OJj0R5bwUTDdsfn90dBz4Fx/s8P1PWv9fWD1+o5Wd+HNkKhr1mMaynGLMm1f5r+MsAPM7/fmndWL
9tBJ9UCCEnCAnEdk3oUJAgZz17a0uAjqnD0cmL3deBYTK3HGYsohKsyTKcNXNOtQ3Yr1fQ70Z6qz
j6aRXD+N86iHS9Ckr824Doj26+y7YWCa07gxsAWsSeYEd2sUfgvbZqOiqNlLDsgYFAZAFMwWRKKa
1p3rto9iokIzemEmgyZhPpZYFq8ybSZKNOMBn/YYxrKaV44FkfJyOQ065AdtvltCEPSKK/j7ovKf
DgZ9gn+nJc4du1fx5EJfwB1TvZWNgC1cFFYFP98G3Dk3TkmR16hgA/OmfpyQVhI6Mncw1X25F4WR
qaS1MQwmjWTxa08WUj0GoDQ6bfc66bBk2JmPRypreYyCvN67Ue3u2mXNzpOp/R3ZoS+LwokP+fE+
CrV4qAvD+uUVvT6veeGfwEuog10u8qQBGuy8yVUvbr1AflT2O328uMjapcnPzPt1zUZcHk125zC1
SzQq9gtjY7gDKwBsp8GLKsiS3o3Qa3YDm42NwliZOjW6r9pxNxnawbgiHZn89+GWswsIBVUdkBmy
T/xWOFs7L9N7H6kwPLnlA8pHFFd2gHC35B2jsL3UGmyqEssRoDTSxWm8IsGjtOhzxKgy+g79qth0
YYD2s8oR5rZeTSmk1s0k+fZ9NDFSpNEiP5nLtQLLYOPEhOGWsEcRuxw6yZHa8RhUNWrtshp3Nx7d
lic6WeCVV29LjKgCTjQNVfikheHuaYeZujizeBtlRLJz6prywnHNSTTRMVyXPjqDywzjFpj3xk4D
Lya/KTEYe8eNZXfnYOlNvI5lceglQehKtQKGcW+eB9kNp75xfnUrKBakWPGtv7DX4mrxdN/OuCUf
hOJjbCRmvkiCUSrLKTFQlsV+Uwwbiab7PLniobAROMqmumR+8KUJo35Pjd0BmOXy7+d5V1vmniS3
kZhlj34GVPWNXsC3QryJ+HH4uTYtasLhsjDDj9WSMuV20AWTYc5Oo04qnEvxNOS8PLxROKIS9MU8
lT0zPeSAdLcY1zwKl+U0cacm+kY0MPXAM9KzFOyV8WMMxAeWcNIZugdcovOx6Bd7Qxt55hH9BdZj
DRxk3tJucSUz6U+GsZ9i7gbzSmSUvQ/niVHKysHL3BfltvW0COMYCr1dR18mgAvqiGZnrb92rsHo
ZJqmcGczZ+bZ+WQv2cIrGoet9Ce6r3BKMkVLOBgmzD/McEwFNlZaTKccSABR4/VHPTTRo8gMPsjQ
23dTl29QHa6vqCoeiMwB49NaNnZHc0cIThC7BLrDqWzwhvt4JcGNBeKlSvOfodVd+9U+y9B/dyyb
yfj7YFV7PYS/1M1zZYbFsiXpRCR9FW06USeWaMVm7cZf7QDivTTk97wz8m13G//3rZFIu2kYrITM
S1YRZZu6Zh6QWyuli0ghs4oHlfOATnqt/Bmprxvc4xWzTwZ1fYu0luSfaaQxH7tF8Zc4yRG9g44w
225b93OtNvkQsNv3zy0QGxxWiS9m9jezLPWOSQ4qnFKTTb9aQccJvXT6jq2y2rvwZqIYm4Q6FmXH
EoSn2hCzP1ReRXnc5eh6qcqHF8P1q35XhSg+d8qQk0oc1mzN2adPWHh82LrYCTeyOjvGpgoComXu
gMPUvNPYYD56OQdyAIUW9Uwt/rJy/p+e2e9/Njc6Yf+/bt/4k+KC51w+/O8//rH/y5+zn81tAv6H
P2x/Bxw+6p9qefrZ65Iv5Rv99W/+3/7Pv2IS/+M0nh3vv5/G933BP6Di/ziP//3r/jaPx4JkIstg
Du5hQPqDcQkLEqZcLl70FX+jK/Kffx28O+ZvkGNRF0Y2okY/8ML/ZvDOkP+Pc3fknh7JYBaUB8eJ
UDDx2v55dc1IuPMkgTnHSoBCCzKMzbhWuTfWCtGbN2D1HDoPtB+eGQ4iC3enG483WF5DP/m6gv2h
IMU2zORcEjISR9bCclGmSJCY5EFmWwwED61Uqw1RptDrOS2CRXNvtPbWwYhziQKM+/yWPOSWHB7/
9XemGkQXttUdGaM7lTsRjhtkGk/YMwIgRVgYw2liKXgzYv+ObgtQuJwab2YL59d4cfk1wSEQENm+
E3S57lCJ4lYEDHFcEA3zwM9daupDubTMTJ+tdNXGKaTKsqgRUVr+GDMn83dTFFDdmmOaFdtKZ7Pi
qMkN7y03o6XB/kPZnZ+bwWEBH0/UtNNDZwcgg4MsnLLrGhl5uGsIW8qeCCH20XnIqnNJoahMnqY9
s6uNkZuOd7Tc29/McHYH32Yl23rP+BJVCxwH6NFLzpMrtXpsJdYUrk6YACSzyOWLKz81AzxLdfZR
rUt2PwZLs20wNTMlDpaujZkZhd9WPQ8GT8Vp3rJ2Brjlr5uBP9028LgtRTdeA8rGPpFm5hxKdA7U
4XazmdJ0/KbI4gmjcl+p6kYpClnnRrtWjaGAmO1z3lAVdG7XPnR4LLhg2gCSji6axFii9HH0l/mV
w0x+M3MCMYKyzhMH+0syFNL7adSzeEJJQz57NHebOjKiXY6p/TjA9XgDOMTBw6ZyUwSqPhZRPZzc
tDwgOSmf8lLIx3FGDo/elTjHeurg/00+BUB9nKPlBS84GTRGFPUf3s3AXQFl2Mx0ykeZEWJqTkN1
RjfXwyl0GYSuRUlFjHO8M6x8n81N9OkDySppCpV4GLHUvGcjxy9FwGJeoyXkgBiEZZzAHvBVi1mb
j+qG8pnAu31x7PJFGK395oM7yRJoIZ+F7Vtf/JCbyp0cd8eR7h4z2lsG1TMUB2f6maZ9+L4yQdxG
bWMuoAWz4Z0x31asrJWtfHJj2U7n0c29+1L25c4ZV4cmKUubg2IhfcSE419gh1lvs63DqxXUoMzs
aThGQmJjd5eIKr/pX3pcdvfO5DUH6VTOGebgfMW9wm4raz0yMHLrChRDfOvqXLzxiZb7edbOWTdr
edB13V4luPbPNhv8NElVFpwK5awPnTeMNDaILHGpWGOctmFAVTGwcDYMRucGbMsLyePOY7SaPtQz
bolDOauUEX5YFKea5vNeM5i4G5VTfEVKgY/ZWSbz0sqxuAy57F601NMznOf2hFOq3hrwOd+Yaoov
avSH8+A1YKAZWIuTuQarvbOqvHrwzCg9Anyf9sNqZmhzonCnutH75Y2q2yMsWr7OAiM8A8ljLdsK
Zkd6wX4EcUTnZjz9vsaqs6MdtefFMxdGmw7Fqat/6HpCKiAJpDNRvMW1R8dkWT1wnKIOdnZuwnuf
/e4DlI8+m91U7Ep3KRK/dqdH0dB65iTHHBqlnUekucs33RTrp4c/4pE3JL2fUYN8ZRJvJaM7VRvu
k2HTVLOAzeaKfesKn6mHbuQroSUl+hyLu8W4pXUEsv0Bl2rYr6Cgegb3prOd/dmFGqGGB5Cgtc2E
crmROMccbIJn/1pBjhmgHFLNpUwzw9DhBQzEeMnT6qFlXni1Gzv7BgG43K9e1O0g2CBDwLxuXvxC
mpdokNHVYIP2uMyj5qAgFPGuaaxyH5XzfdnpFjQXNyoS8czdrAx6qySdBgpXpDintqGtwBFQJLwZ
9UV3jGsCh0cNU0/8lwgP7M61nv2FJVdiDkaa9J2/fOJ/m+kXjVAVFJ1CHPql7z7YGLJcE/LEWYLg
mJTF74K2+Vj2HgpPYoFeLCX6pywYgiv6KwZasG8QJy2ye+1rHTHyDdbLSHH43jaaVa1lTU9l0TDV
4+4J7uppWn6AdBFLglDIO9S1N52MrBr3aW+N13FQzgnOy81z03VfJs/rH2aPHmCB8LZ3ijl/5GRr
3/xINx/hUAe/FgQ/LDyGPosxlP1gAiFucAHmaUNLPFCoz8vce5vAMgcGfvyeSWT0VOuWFFNs9uX4
3lbMqXA34i0FdWWg08jd7gtxS8O2CfBHEUNQpInnC/mrdtEgEWTQfQ2z2ve3bpNVH06Whfu6m9OL
ttLwPIa1AV5nVcc8ChlNS2ARi835xkRtKK+Da0b3Iqz6i7SWYasJGiPL0hgu6YDWRLiSmXUZ0E2O
tf5KHADqoZb5Lis8IK9x70z6sc368G41ouWn6ehSx5EuOK4j3uNzOQ3GS557/ltXkA84S5Ys1L1E
Bd8e2mTnrWtKKo4ZNpAoaudK4gcZxjVsARmWixWL1Av3wcCQjGtiKpzEjgy8uBapdnMThO8SifjO
LJx3XCjNxchq7zlkII3UZnbupiFyeQwu9gMCNjMBBXa5fYC4bxxrvw46GZe6uAFv7YsOB3HM7MaJ
VV43D01mO69BOIzbOTAY5XaNtzd8wSARhe4WPaCNZasg8rhx2iM7jf4Rjqb7OeSqHEBDtutGT2P0
bHkIA+qut3cmmqIXLxW5S7/Yug8y7eAr2OMcPZYZ2Eykm00ymc5dmKqJj71yTdQMjEldfz5Fgx1u
0Xx1P3Nd2AOEJMbB6dAFBxZQbdKX/ZLU6dI/tGvZEgfZdge4ePZhhsiZwFIwkmlao3WfWir4Si1g
v8xOJBbclGCzwsrQbxXE510q229eVwZbQ0SPjg2LiNdnDtQdE/kYNo+8LBaDyAFXKOPoI3/A5MzY
NOXQ7tbPolVVxz42nU62njdew/FGmlbGpenS0gjpPaTUpjuLALazBlwi2C6rQGwcUoEFyzZXXx1A
ZTS+6gsQ+eoeX6zbJikroz3nXb0bXQ2+cKA1MgorONiwPe4DK5g5FYLijQLNZ+IrGGp3S3rQrUjZ
JEsgrIEFSPfolZmVcGVjzmtatALKnYWHN6qhfB17XIO0W0++Unk8rc509M0FTyFsDO4TxMJcHFHA
aHPNmUBKey9BtF4QwFBMz1SqNTQoc3oezTJ7NWVTvro2NaCLaMBNWDd1960covMqb5HrmZcegZmi
JcmAAaB3aDjBGBmnx0KPTGuwNIqTGJBZsFKzCk2JGTUHer+s/+lUIugjvJAo2pELAOC7S0eQcii1
1Mkr2eBiWXcuDEmXa9QxiI1kkSVD1s2nvJ7WbUbh/21lyi1c/yXzgZZpu7ii77d4le6pkoH1HUy5
zZyD6JMuRdIQBxUOk3W0jwthwPE45c6m08BJWmd9VzlA2sB4DFsGehHok02JOZ1RNhuaZqinvUlW
QyLhWM+0COeitKptSVgbH4uzA1PuJnSqeuOUFDdGWQDcKZxL77lvVs9ich4HGKNSlhspQ2aBVckb
U03sAirGA2ik2hjVXn1ic+2wgwt3eVYvJxYP9/ni2l8chW00CeemSky/VjsLv1OyGjOOdqmdzdos
9OBuhfFonuK1EM7bYtgzg0eECVUU7qPUC+5nP5dJ69doHrn83g0SdPDQpy/wAPxDa6TLiQG2ecmr
stiM2eQma6g45vq8OBZtgP2xH9YEdbuXLK6e4rYZsmuNl30XSbHceyYvToTltliHij6hVQPDQJQW
/9S1PvxFevXPRPo/C6rBZtgIL9jdwa/415SnPGV8UOiwOApC6yjhZsjRag15Snvw4J5ds+4+yUgB
lYPWQf4Ho8SfrAR0pbewEtu++aPImrtxQv65K0XNxSZkbYujNcMKXwXxa9AD8/tQRvLp37/OPxkJ
bj8Kvh3/3rrffzUIFqihfEAJ/KjWBhHKPbLgy16y5ue//zn/EpFx+0EI4m+hJ4BJ/D9ndMlmWVCj
BNlRt8yNMfK4R1//zu0uhodOSewSY5SzGV/c6r0NMjrqaQW3RMzxrblmt1Zv//2v9K8f8U1t51ok
0N3cg8Gfen9tDmE+0GWgIK7Xi3lDjjrixpNwywi9vJnl6nPWI5+zBSf+95/9Pz0ZuhSfqumbX8Mf
Z0G/z3f+MSj6f2t+9J/UnD2jHvXn4dHti/42PIp+MyPcg7h1b/foP5Sc3m+ATsHacBX/fXTkmr/5
6Am4mUCycj/dvs/fRkn+b/h8bQYEFjEF2Gnc/2aU5Dl/upywXnB2cROx0cXY6/3Zn6ksX3S6yyBr
eCZbyrIEdzvELtAGBri+O76ZWRUAwvCap6Jd6utNdRl3IUCJpI602FpBYT6LQa7LVtmzvM8psGTs
Gzj9o0Dt56hwTkOtLaRqRdttvBB/F/dF5LJEAGCyW3IvP4/l1NyZGXLTuLHLu5bRyUPQOOG+MqN8
nwZpsHclVWySVQY8Ux5l+7XI1RF5qX/R/W1Uv/a5kTga/wTAPXCUS2n7XwttNzoJKpuyA/ZC4oDk
3Qvjtn4CD/5E1J87ARyZ5qM2P6Rcm3f0JeFllU5KgTiHAzUA9oQJTelOprN/P6VziLHBj4ggvME8
jwgo3INUtvE5cbr/CtoiundEHR6btFI/s9lOOxCQrfVQ5K2+ocrUk9u700nIwMTJwNFAvIawfwqz
QergAcNAtuawkIcxcs3MOjv37Wp80mYrCs62QYu/dvVxKbpvI9MXaK037kYejq95OwzPUTQAACSu
Q33cgCbfGC1L5gcei0uGGkKjiYrw0oU1bkc8K7FtFrQLXiQD1r+Weu8wa2gmH9NXHvWsJnRdfpTF
MByitRh2Fm3Y52rq8q4w1b2xZt5JqqE9qXRdzwRHkNHlBf0uIBTC3iiW1zm9prYVH2omvyGfQJnF
u6T5buSqMUtzyvNiBWmimsrnhc4Rmxor1XdW4RkH4Zn5fu7S8gWrcv5VDgUHNKNBhz0wORbbig7T
QlGCUQ3xlSMhWHABon109UW70dqDPzQdGS8WqKF8vbmrM9SeydTXOdWLQ0UH3mX6VaA0o+aYb26+
usQR0Yq8figAs8QuO+W7TDXrBqCmjm0VVpd2MMSdbTgWjWQ1IXBilMGygzI4+5Iyv/BpizL3o5sn
t2X047E8LlmnN/BGbqltmCfYHLLMC2vrCpYieszSJU+m0NjCK0chsowbX3nXoozGTwCh8mgqdEiT
QP25GXtNMESdz+d1RTaI6WCoX6NGpN+IgciMExLPTmyjOrB+ICjrdZybk34aAdel23GR1tvAvJbN
YN3pR0vX3XeFzyaJ2sl6l6iG2Hsuw3KLqinDA6jZibCYkJK0sJcerLbDMCIdAP3FOrWcL85o5ucO
2NEHW2OCUBmHLlkSKOZNbVaH30VgBhfpzYvJaI8s3BW5GyIwVMs3RGU5lhv6yYZ4hLp6x1USvTJ5
/jDMqd34rXIulvaXn16r0Er3ltXU2zRM628iY0+VlIr0FT6sWr0NATqBGAF0ewzTZiC8Y6TgHhig
391I/hsWSI8MQCPmKAX3M6scgq45xrchlqeEvSut6ah7tEdtsXGRUm7XaYDS3FjByTN7gEJOLkLe
B6Y3jdY81tDUBAkBCuZ+BOP5ZI+Gt28KU84bIxpSd+sGynyzyZZEVs0TdbTNlqSEuioEDW5bHrOF
mApUVVirCPkanlRYuLyxQSW+gpfvyJ+wkEzyREv1Mc2AvoM+nNrvTIkhWLh4GA+dCfMBg+bS37u9
Mj4bL0A12ltipAFeuAyyCF2PcOxIIaZ1R2Lu8+67Py3Tz67Mp7fFra2LQwdXbYepDxfInItKkyh1
OgrqKJUbCIzVxkLkedLBEJmJZbbPmezbDbXchGJQEbUIy2Tj18HJbRfydUgyfYxAuVMbF+lRSB6b
jeV2+9msXujW9b5XlP4FhQ0CGAWuBCTOUqN+Hf0tHIL1xwquptqOFtkMjaOZ9Tb5CIzKDMX9bFrl
qM9u2flkabtqaouvq5GxJF/oCqT5LVwkrTpqH1YTA9jvpRf36cyM0o6Ef28JcEGrVaonnySZJ98K
sgceizP9gFyP1PJfWHbWTx3W1Sdt9akdm4VIv0yAGSDFox6Pa4ayp1tawJew9m/rZCIGn8KirR9M
PVcPANmYzmQV2MlCujgFUeUi1EBLh1CbxzZHXjJXS3HVdqRRtQUdzXBfVVcRmfy6viQNuC/Z5PeY
ALnV2SLFlur9O2hU/j06b/vieXWKFGAd0mc3VP5RFHJ6YSEYYhgbWbE6q7Hc10amq/1gdA0+vyW9
RnD6n5EuB8eMF/6JwnM9Tovy9gDu4OOm3fqd7nxukrUz1kNmlQs7xwVdDgaAbTeQQyIREY0bXVjr
2R7W4JgXDGSqSTx0pYYg1NnOfdrgAOAhK0E0rulN/mpf1NxkDVBXl5CWUDcPGZCo/e39fFHNbN0B
HGU07hrBXsBKvZdyHFFF2BMejWjNf6QDLK1iZsUfq26Gq+cBkz0tDFUfbammfbRE0XG0dP9FpQ34
YMsbD9xP/oK7oFGonAIEqf0EcBM72mJucIHkSCKcqHucHLNiyyIcwmrY1xFRUEBF7Ur3HrlCelmD
aD72HIy4wki8g6f5aTZF9Gn1jt3EpJJ33wg3yr+bUyqJszHaPeZlA+jmyKOGyy/nkHZLx0tIlgl2
xSjkA5La6Tv80GkjB8t/s5sivLeXmjsvvz00oZrYxX6dJm/dKmXbzXO9RN9AiIFxGnPCusH1dNpK
zDq0c+a/U/RWGKl8xsnbdw++Yqt5cAIAaPHq+5IQBmF15p3tIwpChWjVZgfnDTTrzfjBO9/Y6/Ks
umwzRw5gYSf3g10b+UGSw5xKE5FNj6tlI6YfVNlXQFaN/JvXOl7xbvvc4gm0MNPbqgmLBPpOEqtW
/2JZM/37vslkYeoTl6ytkBePNQOK9y5d36h956/o/+tPMc72lwhzyYvVZe0JHttLVwfLFlR9dQy6
vk0CPeK7bOYnv1zfeAD+IgjgXQz+W6An/QG3hwrCJUEn7j39FpAdf/CDsHzorHI7uZVxx4eDr1GB
Ka9xl/5yVm9kYtN2kik7sk4wS7ooD4qBwKPjTXJJ0ITmXdwq1K0voa/Vtlrt9TFnigaMqpm8yoj/
fwv1+yL/P67ggxCa578BhzY12cd/ssP9/jV/7aDYvf+GU9tHjHTDEGGH/3sTRatE/CGyJ9CglsnY
in7pH3Y40zT5X7AU0KcyFPl7K+W6vznQfthJ2PQ/Pqym/6aVcp0/MQdMkKUESvOPA/kpZAbzx/lH
i0SJ6K0FPDBSP4oUo0IJBj/AS7zOl8shgHJYoznKoOLeSH0XYuWMpERV8aNPMWKwgK5sQMdm3s3E
PHXIjdhc+J+rsrEh1UXoosltl7sGgWH5tVjd7q7pV/OHcLKZsBAtZx2bUN1uCWY8UfeF4TevWHUC
+9h30Tie0ASr6aIYcm1zzMqUTUjisGH5BOYwaUksnQ4xoq87Uy9tEYOGJDVI1Ku9QSbzfaSS5ymd
I34aZzZqiwitnxAl0MH8nk0bhcw8tizvUVe5fl5cCIeejuwJgoOhtDqOTSVQsRT1/Dh2xt4W2t40
dvR1IlhhnxvlgHY2a26/FSL5r7PH4wCtMwJ+mIF5ZLFNvSnVLQuVm5UOG92Ugj0Z0AaPI7Zm2sKc
WPXM/VJkOTGfPO+yuWpaL7vwTmRt9A9kRgn/PFmB98k7Aue9j0SqXlafNGUIf73hngOVzXIrFGmJ
7kSWzV6FbU7k1GxPF4DJBBaVN9kezXm9w2dRjVYyuXk+OAfBkghwBG6WdtTBmf09PLM1sahebXb4
udSCI56kXpBqR6vCczKyNokEbiNOXOgcv3vag6DdtDaD0dGxrae+BxeKQtiYf1DVt+JXhFj8F1m6
LI2udt17lfUcIL3e8cC/wQewvQff2gkQHGvDaLwjy0mefFwLvFFKpmQEl1ocC+STzlaV8pHCWm3N
guoxzeV03y+4JsyiEFyW6Ec3SysJ1mZ1fwqFbAigMtcdCUByLwlItIp2fhp87ZIMYZT2pohYqSRl
N2SnMKQsT1yHdzuxRZgeWLQjPCudxTsS0a12PF/798Zuy0976CyHGWnvI/fsbvv5MA1ROcOWx6rV
R9apd3AauE5WMhJGYX9wa/09F+44JGvjeg8G76BHE9Zm3zPlmudMuNUOv6exHx0XvyA/7oI6ot1b
qzU/1iTN3eTCVJWulQYorcJJx9I25flm1UFth8KDKtevjyNpBNdiSAUF0VC6d/AV1hNVGHI5YbK3
0pxMysGGaOI90WV29XMmExvt+ncQtwCczjL9Tk0Q7YCYjnSVjruVnaxP2graV7gPV3LUvMfblX2P
TsTcMBHAW9hZl1XQUHJoD0notB4bScSxvAOt+auxFvO+8WT2LWsLiHmdC2RxlOWhL9G1LYWf7YUY
5R7iVkq+Udv/sCeYFq2voufMNZClgPi9I7jmy2qb97UjcG7iybiT6+gxrO3oukU/ffU6YPexkPOE
Q8ex3wj7Y1WuwbEy3ixN58m3Xb21QC3+MoIQBf3Au7GTqxiOeig/odpEWFtRRmwMvXRRLEfffW6d
ac4xf4zNpxsu2Qv6/sxEf6T+D3vntRy5sWXRX5kfgAKZ8K8FlGEVi972C4Lt4F3C4+tngXLdLU3r
3nlWKEKhUHcRJAhknjxn77WtjwjW4fvjyORr1NoFsgaYkICFN00P537U8bJkE65KN01TghohRBhl
5B4myyYCgTQXd9PbKFs7KxI86H2XnIQX9w+M6RAPcn8e2qm55bHG5yFnYiJpFVlZ6B00EOEu84XG
ObpKA7BI+pH7ebLL+MbL3eQwhFX5mQaXF+Q6pc+mxjFvb+fKJIJNF8THpHddodwLDM5TkPF03wuy
sQoGabNkAmuE/tghl9TpU8yThYnScZrkKoV4tGFGbXyo8ojU+LjHMz0KMw1A3lmvljt6gSHq5a6i
e+ZznByf0c3TwjfS6izzmk7H4EyfiBfDyiWN7muEFpvZS0NoXB638D+k8SLxLF4vgnbUQN7MzVxa
1U7k2KYl2ttTqI36PeOyJfOZwmXNrqraaNtWjf4GFUIF5tRXd0QTVB2urRiXM7CKjclM6SuCXP1Q
DqXzanAi0IKFR2u7sOT4cTcP9oasgTEoK1Z+d6Tt4biDfZbNEvm8kQaDMiEfwQ3VJ3e04mPlqZri
DU1uB3iLO+vF85dkVt29hZEt9RsZEh2qzzmnHIFFIZyg1AoClS4WNc+9Dy/jC2GxxpaJg8cpVlZn
nH+prxmNugS7O97mjrZl9u6dm0FayQaHZBySBqBl51gXTSDol3zI24G4hDavz07t4qAdRYu8gOTT
O9ObaBW6CB6qKUwYaIcmHH0SMK7VUGfPBaPv58gt1Q2K7fCpzsLk1E9QQGMEX49CmfM21qt0P6Pg
3IZz16DVKCGomvy0zLWZJHYXZb4M2COd/tEk2HneJGZbBhpzdd+2TKIt9Fi/aRCRGVuH/saxHDXa
oEU2zieL3mHmJ4pIAbcyDe5jN76YE9Jra8AbiheS4Sf2xuUoEmF/knx9za/CMrkBxTciaNW953mx
MCSaCxu9S0rzmgzTJju0Ifalg1jygcBQRWoQsKYMSyuNisAdp8u+qdQOBRYs0n+L4/+oOIZX9dPi
+OrLR/XWZt9Xx79+6Lfq2LN+MQSEOWudjekUuny932AR74WzRc1su7AfVurDH8WxwTABEpdrM4OA
TPctVF//b4phfMgUu9+iIVCIUGuaBr0PgyfV/KEYzo1eowURD5dGsXhDTE+d0y1PkUEa9lxeArg2
Z2Rb8A1j1A5rH4MkwfHBWpsb7drmyAuXjkfJt39WaxsEnYJ9Ob33Rrq1TSLfOybSUJhRl6R/MdeG
inrvrQxrm8Xr3ORKrq2X7L0LA11JbmsAej5OXOOqW9s1QGuanT64Bf0gvbzp1raO997hAemePUEe
GI8rKLbfTGszSCdl9KnXYw02kVt5d3nsFndKdigEaSSRiEVLaW0u2cQprdkz6m6lFu/QYNDFCQne
0kajO2Y1VeEEOt0fbDFtzZhg002CavGhx8j75jhFc0jaKkS4tECxadjFb8Anxs8Nqbezz4JSB0Y0
yJ0XO1R/VhPfWZOdbgfdHHhX9XK6VNHILt+0jwyrIcNQgGIXNqkofd2ol4ey6zNfF9PHbCIcfGMM
GYuANiSXTVIyvClrq/0AXJ8SoOF3+JhnaXHljkO807p4OaqCYekmpuYP8sF1VmgObsE01JIb6bXp
Qcuja4wo6Q7yBtmBsYWsH7zlQR8ryom47C/JBUpwOxc2QVHwu+9ZGftdRpPY72jjXbs46A4zc92z
0+jjJQvifGA2a7whJq6O+EG7e9slX4VlUMu2pawxHasYLAVBpv0Z4I6+a4SjBcB+y1ut0437bja7
V2Ap+deZGf6DHPoksDkAXRetpV0ZJMZG9JheuFe0apmreiy5bvFiqGTYCbcug5K1GhluBulNtzQY
F2qiw96212iAgF5N3eR7hIg1m5QHB0EYCtZP8BGYKzRK0LPQFgNu+4SlcGtSXdyW7aAzJfOaDnRo
sWwKvcKFA2gQ56D5NsjBPb1Tb+G81FemEpHflzo2DIJP/LiNiHoXmjdtB4rfy3oBxZRHtXtgC82/
pGWU3ug1eo4ki5brDGlSvUmtUPuEjcwtNmHUCqKoRhvPOjPJ/lQmtsPhPo6PCefKDfj1NFi5QS84
uPRnRYD8pe1l+jY22/6cODVzkapuhltSjpZXksikhaKjnk5kv0QP5NJY1y5yaY5N0X4YHCYpgLXp
knM2zCyjQ400LFgthCgdhiYNeKUYtn1gt52T0bUrNSZyrs0mnabhhcT8e2HNbM4bYAlIT6gAOOWi
RSqeWEZq6hoUsGXU6Fva/tY20Wr97MQCQQpiWPpJNP23aFea6yIqomsVm5LgVdv4kDNfgYyGGfK5
DWMHcY/bz/f4lWYaiARPP8J0EAfqy+LYL3S+NoXmjKE/kCs+7AgJ18G9G9AbNKvMiisN+dOTI0q0
do5dhSTgNU3ISpIgEFuK6nMudLLZeruYzsbiFOzymZUQajoP2lM0tK23TYXlhbQMogmypUhpyaZl
I3cTHTZc/W493cpcF8+qDcvejzgP1M0utytmtmfBaHdCVm5EBcqEHZVJVHhkvM42o8pJ71v9PsRn
NNuPkVPU3V23TkEBYACzLY9LLaGm+J0Lc6IOzEFm471Kp8j9REBhyHkudnJ9tB4L0FCNs3VrDKE7
re+79PNMm0NkCMuFUmxcdH7+1Rn8U5PM0A125/+7SXb1ZXj7/H0V8OtHfu+RCXpkhsm2q1NRMNf/
ExmFgOXPfV+y70NFdzinEcSJMeWPpphh8UeWTQ6nSxvtvST43Zfzm/4IS8+vPp2/0SNhjfmhDmCa
sl4GyQpQUwRTP4iC4s6chlLVxtkJW4csMNPitCQ0mvpLTv51XDQNNrLqiJ6oEZtKNFj6F0gD4Azz
fS/b5pL4216+kIGSXVWMUpk5Qk2AyVM3LBs9RTaTSHN46bJCBV00s57UoHR9b3DZDusuxaZmx+Ww
78dZ3PXEcr6WQzhcL8oLJ0Zr5Xr+X5QDswlJ5i7BTX9wFEFc5JgM/cZhurW3Pb7FTR2zofkE+nJS
02aywcx5duxdPGEbOaAgWvqAOAv9Y9oj1NxgNs0+Nygmr5PIGgqU88V0HYacszZkNPCzkw2PuYJ8
ksy5qGZl0loRPQ0n3lX+1GghKhzhPc94NKxmviD5AwpFUcwTnhe+QYic4aJB3miIer2VGH9vPTON
7pY0G66bHAVaimkzgG1KcR+2FcKHUTmHwsvLxk/NiuD5hH3rhuom48RhKsA5ZyOTj11dd85SYyTR
q645hMJK+n0RSizGe5RkWbRzFHBoPZjSQpW6n5XudGUQsVAKnyOgdmG2ouo5LEcNEI3UNt2yzEh7
zLWcxbbOTQIaBgLrGKTaAnWflYTDdJU1g+kRXZEnykM8h91+x7LnRpveQOQR+Ra8opA+yaztOJWL
dvStFuo3N7MfnO6ypX6JA/YB26kOejuK8CQVPtugMdthfXAIcFvQgeJomNIRXWVhkxB37Lq+r/Ur
kqvTzgCb1bbDyIKbjXJsxUtEQ1Muryyuc6k+k23YFbj4CCTJw9t/F7z/6OCzsl9/vuCN/3N4K2pk
lOrLd9a8Xz/527rnvAumKAJZ8b4RVznyF8tC7IlQbuW1w8v7cwnkvES7HocacQYcm9Zu/m8SK1Ou
eWL8ddh7bJ7or/6bo9CPUkUkenwhWl7rkupyBvt+KoARd8LOxeNHTBI2qoWWlbSjp29uyt+ss2wS
3562zPeLwO7FGMjP+ReGelcNWg1dm1jEDITo5LQLMSyD4+N46bY/vxRbw18uZXJbHMvUHd0y1oPf
N8y/qqAESyNjOUxDQkxLntA5ldi8xdr4ykE6HwqhgNAulkkIKc62n1/+L7cT8zEYfIazQvBL+3E/
AYnkWqMtUb6X44MsnGcXef7PL7FuSd8cXU13vYTFlAlqOwcJ+wf+tlLa3OuhaA6WGB8my3iiC135
vUSdRowuT+kf+/ff/OYAnP/1cuj5iBSAvExjVOdB/PaGGlGD9p/e5wGLGRmJWSFqMlm14phZVJ85
oDEzHBs0M1HT6TQBwStsGgblCN0yxZ7HUZHGloyo6lGqZBcQWDwSvarBw/yOnq/aUGCm5UY2gjyX
ghxaxSn6AjKA8VGm454CtMNgsiajqU6XTzMxdqsPsC8ChrbGVdz09CPjzAh6fZ6eZiYmlzSax2hj
cKykm9V4xYON6v6ZTOAKnZDCGRVV1rXVkUpqWwzBBhN6CnFHERY18iKpT0MEUH3DZN9qdkO/LBdU
0GdQA8POKIqvppPfVYn5iQHLbYc4jBGLWxxrffoQ4ariEqm9pSkFsw9iZJDVS7PPGgsfUikCq03H
L3TdmwuHHPZ6BkiZeEw5TEk+OEdQ+2qCLYQZxw6P7GlPjibCYxonnU+bbYVbDUCANe9hAjkczCJN
cYQ20UNnQ/nrXc7N3hCRgYQAZxrDgYDePNympOacmcb4fYznPyTf4mRhHc22tEC7ea3FIw97ZAoi
Lqkc76FxiFKIKb586QLorUlWg6FZCwY55aSU/WiWjvYcZ4O6JseWr+MCwH6oRMbESCX9gSqSloFS
8JjJvYhPYdGoc5Uzmpfkg+5QCfCIFA0yjYrI0nQsBfKvXu6GJNefzCpzgSUxqdLiRPavfaID+PP1
WVwS5hU9JDGN5DKpxCbEnhLEjb06OpM1yEdT4SWJ3uq2Xmh6Fqq9DMFPvuLr6B5M6EEHTPriLCbD
PhQlzwLygGTXd+W0LwvjNabVz7gxgfCSOsZ0MNvEu9WRJe5JflfnJdKqmz6fA4nK7YyZs26QpuX6
To0E51W2xcEaEyHtjMkiddoz+xMeFIKAl9i+SdAdhqEBfj3sHIH7K8I+lsXIUaznaYiOZhGudeZ4
W8/ZIzM0GiVDqu1N0EQnBP4ZeVMDbfUeAQQpaGIvDYQhqJ7ywwz25cKq2+Y0V/pKKY6s6rqY2Td4
ohk6k5oW6bdG2MxvLTaaNUqN9laUaqcusuXemDyoCTnnRGAdMIMxBDlBozdcLcoMKAYePku/ItN9
F9YxGH7NDV/drCv90I28fRSG42li7IEqoqdpizl5T+8g5N1HmiBNnS5R2NMKsch8Nux8PC4yFper
vGMXprZHiGuV0igh9Np24jd0rc+eQKsbdZ1+l6DNO8jB+AC981Jz8+g+q3SkRw53GgjNsTNRzw5h
pjaLCWovJGAY7AhBZfaSnrW2gSaDPDMAiv2Z7DBQl0TmzBs3jIaLECnSVmj6LfCdXYcc6JBqGAwr
tIb7hVBWTFp286iE5iDVaUctqBtV7ZDrGm/tQAZYFdf2tp12TR0ZD5ZVe34pMvzEpTO0N71WGwhS
dPciKUYDWFNMb2VtMMQx1I2NZdbLVZhnHT7PsJ4fK+HmlyxIC8YEj7pYWq+qQtsoPVfbjHTVfQKi
ELvq8SXN/H3MBoBamYHlJorgreeFKK/awr3IB/mYFbhLZSgQUWLEMZXLBISJcxBmmnuOwuxLiIgV
PVW7dXppvvU6qfVpbwzXNf1Jb2PlvHssCfZ1MtNXIYAkv7ALqQ5oU7KgGpfxpaI1yPBPrak/mLdm
P7d5gQD4TOv0V8ufxdjoNOYX8xYKu42lBq2ByIu03VRWbqA2jbutjdOJ98SePnNgQGHVlLT229LP
8GE9WbGFcs7Dp0d3Kl+hvZPJiYDVI3eJ0+gXx7zMjWRskFItAz0yVzvgRbABjDifHGEgaRs8fu9N
aKXQR1znIW8nsYfZXaABN2dYSjOQ/MyE1WJ78QFfeXWqpt46WOgyr+1EZIdYi6IPrrUtCM/c53PM
7R/i6VGwcgUwFFxajXP+YJCm51u6wIaqdZm8Nxt7awPBf+4gBXyYBju+spW9PLelERDFCVk2rZW6
6kXdASFLefIQhh6QjiuylnnI2Dy/llkrGY2qbIcHu71gfxwvhtRgzWhwGtonyCQcwAKZt/2vdcW/
XY1/6mpY9toW+KMq+gsL++ZLWa7Sgrcy+b638esHf6/xTcpy6QqMTQ5STP7rjwmHq/+C4I2UYUTp
1MDvfonf9T/yF/7X2s+QuIWQ5nzT6vB+ob4HxyFgbHmcQ/8rK8WvdeF3daND44Ujgy6JTBBU/N8X
cnlhtPA39PlAGGM2B/0KqYVRtyo1QuaTW6igREYyr+RsO3Y2c3HZKnVhupXQd0vDNufHuQ5drWm7
nBxFBj3ahlw38vi8T/XQhdejbc+nYhZ6YCb9JDZwmTH0oaUHNyBmHNpge8maNFqhbZ1lrruNJHCA
yPE0XgAtyOpJtbM6zmkTX8HF17eOtiyPIWr21T7kxFsFASfdxlXRIPdVQDd1QntdKG+687akhCOQ
wVCBZ6xI1sDFXIPnoOkYBhBqDwmAxy+aENGnEbH9eeIzL9ZcpX1AO9y8jEk8xWHutDpNFdAgeLet
SG4rbbRuPDfKTwNzkuukirvzMLbaXoQp/j09BHlXdcO0ddFcUjdE6cDJH1nKhFNhoynguRDsPAC8
NUjpIbeMR5fIXp+dJeMSktQlzBNYP4HyHCSQx630uPNmYoojZtniptMMe9fZS3ELgaO6SXtXXQMS
xRpJi748crys/dRdQj8bY/gAHkNbf/UBILKP9C0NIMYkihI0xfygP9MN6y77ynwhqrW7F6y57t5V
MPsDqaVRjfXfzfYAFI0notfkjq3BJUwgSsFxY5A+U5tRdBo63E1yOFD9Du0dHWU33dpE5hxJPNW/
thr6LbMQd85ws3ZzgnZEZ42W4sYkya0CtCaNK7Tb/auAk/Ko0O1fD21q+V5B1UyEnm8xONk4oHv3
RjnlR6Bb4aVXp+UtQxDzzLr9nIymHVAMZMFs9zPW5ii8n3urgUJrFYeRUYReiQ6qc5reAZPRr/GJ
OkE4meNFZAOfSw13C8xy9ONer4KQGF+4K0MVHlK8ljsa4dlXbxw/idDTdhXxq+QadLm44yFH2knT
mxGgAOidAysn4gftrCFNxObWbcXT5sPaOVGLxZvCbWxgLO0LWQfkF+Dh3sUQO9CwuXyXbWz5UU+h
LnqRcJCKtReS1qKLGvvsnZXX9XlGHQgJt4XhRDDzVolp8HNTxVfG0PDc8NgSgGnPcl/PFPZELCdE
RpqAQ2ugp1tXWNPdPHbWBs07jvy9bRZzJB5JT5oS3PpixLdqicW0+yAd4yh271CUIdTxZw1I3b2U
mTXeW+06zkVLncXiSSBjSrdETCUnW+nOLV6/MH6ezKWA+kfYCu5Xr1qdLJhruD5RHhyx5bNnwB7Z
5HAbwYuHRsxpR1Sa9UIZWKYXYyVJ1MqrJeWnSfXFLPeqAjh7PyQE4NwTjNtbSBAiLTVgIutD+ppl
nYK1jmOjpC8aW6305xryGAYUObGy9UkUvRYiiVZEpMBcjN2f9ERjrGZ9OxFbHcUbkUz8+O44r7nK
OKLcbVMYXRYd5s41X/uqHLtPTkYMs/3KPfJ6eNJ9Vx0TAPZMmMow64yJY0ehHXAzJAlPCDC18KHM
8IX4emNIpGWdkiEvFlPU9+3n3536n3ZqRlb/2I47flHtl/n7Xtz7x37fp41fPNS2Ds6Sdbt91xv8
pkRwLPpxHD0c/Iv6d7AsU6DFZXF05dp4cRhh/NGOM9xf2NeRL/An4Ld0RAo/TCB+NpFgQ/6h3+Lp
YAIsV6w1hGNSuH6/TctGcRjtLXXwBg3QRKkMhrBRpbITufDWCb1gM9xHVguZSk/i/mJIyu42rrWh
YF0TcDyUGiAWQxwAixD2BmhxCFOyniJmA6GZ3ELN0GEPluTzeoiYFpwMV1EmsNPjFgwfJllaLxTo
bzkWsogv9TBQSfMaVsttq7wHjGRgGUtad2yzediuQc0Yseh0nHvGJyWwUBdlKNBSlO2d/uIRDk12
t5bIu7Ics2OrkFpWhQuzpuaDo40EClD2dFVMFYQ/dui7cJEawQaa97WVipWjrgyc8UMBOyQa6Opv
gLCA4BogRi9j6/mL2aZw6LhR73mMyok/8vtPyCFq+fQoBoa0IBPY6oT0Kj8t+osFEKRPNgYfbK0R
P6Bkappu7MIrvOchXZrIL3NXf3EKYGJ2PXi+JT1gRliBDpiSkAtrPVcXEMM28LLnXZt0HmHoeIPY
KzwFSzdJkOSNLa1Ilbp0q2Qdaa99b4AG6VI69XZviEvltp6+Hy2RP81ZDq1ziHrxooq13ZVNcEwo
H+Lp2q1z7esSj54/GU14zOIp/qxxrLmqma7u37+/dv2ueLIVPHb+fSHhSJabEm2n79gYhHa66st9
388DyOV6odPDTcZd1W1LHGbgxbpEcsDE1xZv+i7LxktSj+KYDHKRLQfm38rYxRaR73tjWRsDKeOd
TalV2XExq4tBmZxniV/gUJNE8qUGeGbvRD270JIzk85vV/AsgOw+pn3bBlwdWHXbWgmGNFJI0KDm
T0oz8vu4VvNLU8ftpQur+iEl3HAHw1XZAS0j44hXKzqFDY7LdK6JE/Jm60RzOfFdQDSYPjr6bANQ
cj9dUEJYi2zLPbQmMFdWg1CX3At7xe9j3yjHee+arbfPc2l8HW1yACBPFUVFmjVBu0EkcTHtvFTv
4qssr/haXp/XO7uCEy1RD8OIICJbVU667TCf3YWFN5+TZcx8Yy2Tlk4Pz4VdJNRO0ejuReeJncpj
4ylfi6zCJa8KjwpYU6gZSeHuM6G39x21mdXl0Hyp1phczalPL2xVu4K6JvGbTPAiCpfOb6EB7JK1
8MPTXfvgEuBPvNeFABYUmFiKxXYtG9u1gBznGWjVWlT2UYkYfy00i7XkXBy7o+Q0lyNwHyrSDOW2
P65lKppv2rnFDMckXMvYcS1ozbW0LSW5r8SPUfCWa+krq44qWF8L4n4tjZvaaM/4mXDGuUZ2QjJh
3aB9BREfDzCJ9PcaG8sX9ba7lt456Vl9MK4F+bCW5uFapM8qTb9A+LxQM7/6ZS3ly/eqPn2v8Of3
al9/L/zfzwBaup4HovVo0LyfEsZBxNs+Hjg7aFm5PE4Wm/+yHi0G2nnE1NbVExSoeS8bR4caCHyJ
SJSo1qHaUSLUFOsdrFiSwGGal5xjRhYKsenzUQ+G9aAzhsw0Y6Lpnz1+foOgLSZ4F3VROW1gL5E6
9nB26FTba0TXSM9sU6y5YRu96SEhxk5Frl1ZK1/lMn6w4RUiu8pRBEtVpKcBm/rsDyrBo5xKaPeG
Xbe+8oZpH+tR6Y9z8UZyXLNVySxxczfOVTX32gOQEhZ/zhXLzhunFHB0mXfYq9xFMUpFbe8gR6aT
w2KOZYpVqbX78PV9ZWmyLvzqTUV2zCveUIkgHc/3+hbVNovWhEXxSY0F+cUabnCMo7CXUayyw6jK
LvdTxPJclyCVeR1GeYftjQuhcZ6CUmJp8/MhW86jPqInjUfNK6/Y7ecreNfVHFTV0m2xcy9nRdl6
+rdc+s+ml+gnftbYuKpUF/9P8Jb9mPNlvH/wt4LJs3+xgEIgl+TXjHlpVWN8K900sTzpZDD/MMAE
KIGk09NNMBFrSfONscn6Zc3jwveny1/5Ef9NxWQ634/81mHbipNhmiOZ+5nix5Ef7bi6tSdHXi6c
VKJln7TR3DHBkfqmIL1L68hDrAvUBpvBBUy5gU6zvGoyB8UuE3FoCaS7RIHQb+dGK3bR3FR0s5f2
XEXlAc9uf3Sb0Qngl9inqi+1e9IeGYGVES30xF2NOIV9P6CBekxdDO+bntSYvaibalO0GBhsTDIb
vp7YSRyF8MiG0MBYipyK7xstthUdsiQ+20ahjizEvBxNeDsuzfXUVgHDYX11VYlD07LbuSg5CcO0
j8Kkp9tnXhBHzeeeQWDQp6wPxaBSXxnlfAahCBgCFug06J9ijQWkyVttG6ap2M36suzRtkVkDck9
uo3y2ZuHdNvW67aVm1sAitcqm80tSaDQImVn7HKncP0av/vBKGyuX+Bk4E6ZQVe63mFu++SOGKMq
KIRYDnUmqYWqeXU/1MMBs8y1mrFpN2SKbNF1sYriutyYem2gQLeMIErwfoy0aqDA5u0xS5xzLDxO
xkZx5+nFuO1AbHhFf6jNdaICB28zMzRjE450eNf6XsN544PMfoIXybKJH2aLEaELOkwOQT73ka8s
zaaB3H8sWsaF08S8DijoqWb99A0MUNXigPNif7cAWAQgPAiWsNaUMMs+eKF37Biv+G5G/ypZQu1p
NjjyGZjLcCXg0TB6CN7SxNZOHT5fSJpQD3j+Ud0Kdwiw12LAnoQFU0Kbg3bSTbikIOwsN9pPvY0b
Cj/Y1hPph3qqzVMD/ZwIVzIPLKMJeqzpxK1E+9joHdrAYEryXNtmafNQtfaTOy2XqRydTYSLZaeV
ib4V+hLvnbp4WwiDTpvO3KdVqHBuj+DuaNIfG+l9MUH6Bd3gWQHPxNoi39gjj4SroluQDQw7IjYg
iRQIIGHnD65YfLPNdbBy1kVDq/DDbC6Cjn17mrTs4zKb03aK3XqbJiktxjIq/GWBuI71ijyGMm0C
J6rJ5Fxw5pjAQX2SwJogE+pFaztGuQ5tOtwHMLGJed0zEjG3FXDhnU29vwuN9FEhSziXelzsDPdj
5LU6kdBO41u1rT2QEYqnncrVDJw8Se6KgYSuks4FJqF43kM9UQ8Ij+kUOrCeFubcQdsuZ2rafId1
bNxS6dq7JWM/tDgbbssJ+kYnNR3OhlpQfGXFFkpDDKoE5B5uOlqMTmpfCAmXgNnSQOsugvE5yFOr
6X2g0dF4BGvHXXQJApFkdfp25I2ErsCm062KyDwr1R+hswC21YTNm9ssuy6uHd/rsQfifCnvMwKB
YNX1+lF07WhtPBvboj9qWUxMIeljU0dwHyz+jOIFoB3fan/pMBLnL2qXJdGte+jJV5qZfUwYRSCE
dgkqaBCT9u6gBc7C/ayX1jo4cG8xfOpfpzAmzX6srOOqRt+kdncP+/wCDqJ9dPHIr97mOztMm+2o
GxVE/olE1TG3A9PEXy4b7xP2qrsET2Ao+pscUiTFSyL2c6J9Kcxl3uUKU1jnXCYjf791yv1oz9ji
wRvsHDLFfUa2dTCHDIdiAqA3AF3emgoPUuQu9/QNp4MzEJGaZ846GOs7HwTRvJWcJQIFaNLXI1ud
Z+ns+kK+ec3a34Gmhi29te5DGUd+4XjbfoZJyquGD6n5MrQo0WhFhyQbpIzqcryE+Pvo5OZy2IIw
bPGnZ4jNvMI9xMQkVLn8YNvtZRqZxMtZ05M7tvimMEn6+WzYgHqS8sHzhucctV5Q184XO6bPOIQM
8Mcof5CiPzlmp65qVx6TCo2AVVX5OYfzAWvwJo9DELFG7PrA+r4qRbRN4kGgs5a+2psmuvAQufG2
ISDwciYgZW9OykV0gVmMJhYYzPgDGGHvYTZhwOalOC02Y6ZBzs2uc/MhmFyuWC7LA3K25IZgM9J9
2IQmLZyoUZnUAU7Nd6q3rI1eWPc188TA7prkNDftRaQQEOPc1bA/kknAIE8PEEjar3k2vYxh3x+c
mWySXhK0EeUx49Ju3E/lpO1IpLLgHA3edZcPN3rkIN03zfUbJ8asaUO/szjDFCCPCF9BW5nspibh
xI+o4ULE2nNP+xeI8vTZwGvIWtj3F+6wEEebJAqFemgfWH+TI9E46EU0Vjl4Nagd6INv8OphNV4M
axc5o0HcQA3swqzFPnLS53FILGQD7sPctac2a9bQsuirodXOMS/zcKc5+bIxa1vsrMqBfWkW+tGt
dYmfk518YVXdARsBau3OKOg/5nZbdo8mpkwkCQRAk0t9mGCfQY+cOiwZ41MXDgXxYCmihZT0cp6+
wiW4SHngHZ1YZutLhoDGao1DA4sB965Tcwx/NPqxNJABzLNqkU1bbcXqnSFgqMcER4QMrTvD5ECn
XiuyyJbyqIyhdTw/rVyUUnQo8kSLQdDValHq/G95/Z+U19joseT/ZG74/IYssIy6qvy2G/nbx34r
rlc0AHm32PstBH0QAGgH/l5cS/MXx6CuXfVefwoD17pamgix+NAPwkDal+ilDYprOocmSQD/TV3N
Jb6RmZmuxVSSoSWKRYFoUZg/CAOXammYmvT2bUEPcPHLZOpvoW6s7ZOxaT98c2P+Rma2frE/Z5Pv
FyMxADMWnRibH/cH1V5kTet8rzNvY22uX0uzkrySg/eUJZ2yNzaMotcIsMKbN6Tq8P+4NMAT1I/Y
lLip3/dbEy0ThJ0I83ZBRf1aekrzUCONzoREwhbM+CfsRK2upEHMPe2Jzc8v/72ab/3JHcmZirhM
l+xj8ePlEfLQkGFycpsXgPkRfA8dwUOEH9VsD+vlpsJ1L39+Tblq9r6/3VyUR8VEW09b+8cTU1mX
hDfVnry1ZCkfSsM1LmRhL80OtqP3VHeWewkAlYv3olftPiYF9zP9h2Sfa8zS/YZkmz00yXQ6tJoC
BbMsi/mGVhESWGgNujgN4ChFkCxgbjdtDTI9mHIS5X71Y/6f8v3vW+W/3jubBj5zeIvzpPlDq9wd
Xepuls1b0Ws8K31uXkw5nAmsShMlbTJXpykju/jnd+/H4+b6G2OKD3YGUQnzgB8eGLofOMcsJW5T
MYiHUluSfeOU8Vc9nRqi0ZfpDoWPuLIcD7/UDCp5//Pr//XF5NTnMqWwKVMQZv7wrgxkC+LTn8St
jXb3LllfGNSQ0000NOLq55cSf/OgIEvgzXJ1Lkgv+fuXI5ydrtT1XtyaiTfdEbOFRGxIBCqm0DDa
z1NmYgfT7fXt1IGv187Iy6KlsJApvLV/+HX/3Q9uMGIxmChYxl+eWonf22v0UCdsrOElMZ0wry4l
feVhk5SQTn/+s//dS+Kw7PFe8o9jra2Ub4Wvok71RDMGeavazg3KOc45AaH7O/XAmk+FSs0LNtnq
xKmep9wDOHxFhcOY5X/ZO7P1to2sa9/KfwPoB1NhOOVMiaJGy5JP8MiSjRkFFIYCcPX/Czrpz3F3
ku7z7oMkHUciCQJVu/Ze610TEQ56teTIXRveMD7Acx/jbU4z5NTlQ7glWmu8SxLauvzWjKdMBBXR
SXBa+2L31x9iccj++qQv0yzXtNCQ46H95RHJijjqgym07qMow0w6+0odLvcNh4f6VakSlEagWfcw
oZ9KrP3bOCXpYw1pvznUOLgRNeYusqtZz4UigMlsPwJljg9//T7/3dtkqIamA9U21txf3qZBtsTg
Ra51L2afC3K5zFat6lcLpfNTU6i/u7OXHfQPF4Z+Fnc1e65pCdC5v75i2dHeRw7Y3uvakdeiK8Vb
FI7LX5yME5KJf0Y5XuutojSKgJAMUBcxyUzhY0osF8jrauo+HKqtO0bW6d40eAjAx7FwLvfE5RK1
7BrwANIkPLWDL2FJOsGJQZh7RJgMXXHq5Y9O558viJdd+eeVnc3a5HtG5uMi8/kXkc8MAA9T4RTf
c6oA60cGndpk4NlvSZKeOsgIyaDXmT9gO7KFUXjrdCACC69uTIB7we821xMpymBROP+YZefvBoSv
3SHxWjBflQUdEEWpiOaN6cxhvDJp5X6qjTLuNqYvwZvpGGTq2iUGr93QGOTJgNiB1rJMPHiTWSFX
Lo7Ve86GyXXQlrAqy0CeyakkqSqQCvVNDXboxZr8/NaSU/Fu5q21wScMEN2eSALj/Q3JxyTk5NGU
SapN2rF/X0G3LR36KFl9B5QATfaYhHgZCFcwN8QWYuAefN+on0GGZnrjRL4PjbRBLYlbgLmRsgfg
56WIFfxwLyR2y4N2/7UxCkUnoWy7HH/OzIiL5r3LcK3hTEvIouUSt9sjX6iH6IpuKEGdzB1gurpD
rO7xU1vEVSI0F/S+YC6uyySu6ztASgVZlkBmo02Q6fA5Tnq23Zx7hH46j5wnpxA9QgKlkNIg3PpE
GvHupBBvLRbWdF0FrDaUgCzEQ80uQPw4Pzb5mM45PlbGOmgjcuYJLi/8haeS9+zMVoJZGNJab/pk
nQB9n+g6yuZkjGFg0feUZYItKh2DI1HAjEnysHsPiJyWqxid0h7qoNqEThmfUVGqnSJvWjayftWm
Ob/QHUmv8AWPG3qU9tepk3It0qbdAxeOdjYTwy9l2IoX6dDpa7w6+eBGGb/FzEi61QwvfWP2fD1Q
azvkH3FN9LzlD2turNJ0yC+sRlIeJsNAvyu7D7dB7onMOq6fDIE09XqoAoL7rqA8Ivb3cWCZTEqT
YpL+pqRzSUooHmucKXhqMbIuRn+LIR7Zv7lLEmOySifmNMSh5FZYvxjJgAW3BIxO0BrEyhK5p7kU
PzOCGpnnXOnKGOS1GQcUQ6zg7lsTaN/ZcpyrSUejZ/ZpNFq+sSnq2BSmidCpwQ9ZV0LJWpFO3JUr
YuzYTF1stM4asnD9GqqWb9azZr5UWDDG2jRVQOdBc3sRpMtXnw8s2STZ3/d+wAhwnjz3LRJMoOPU
pF7tCNK9g0sv3sZoDp+1bbcf7ZwsSHCPhQd66Ml3S1hdKmnIdOcJDZD7Ofz6qRG8OU4c8pqyDoiA
x+wmnwigxQhnPzWmWP4jWYSnrkOVsGI5i1AeE7hCepTV8W/imen9CoayRZapyb8gRUvmu0BwcZTN
Tk2SK3w8jPBWdgbtyhJDAzQ4xXCgTqEPUs8WNBrWqcGKelkjqeEIFRBsoj4YxkMkg/YDKBaXMlSu
9dS2Pf94ebcl8S9EMjfueEd6JgVIL9LprrnUInlB2N1thRXlEMcDGUQz38jgUhlOtraeBqQ9QMOy
6aFPOW44RQZqJSJmDNN3rTfTUj3iyRdvqG75UDySvFKOFv8jldwMELPaj0EtbaI4o/o080G8BVCz
tkg924+6YLdtwrh5zfKS6ndM2+nhUijMSJ4R02eF92aP1PcL3uUVvlS4He0g+3BJJOVa+I5zlI1h
ns2ERxrntsm4rMjliduI785e3m0lGzYe0ksPsP3HBzMzKcKlbMKtsPL6FYwru/mU24baRowX3jxE
oBFtdm+Sx6ZVvPOBnxlWIHEAmTUG6pP1pcDpl1JlYSZ9/Dj8QHHjomVhVm4KMeE2cY28yTCggti6
0UjakFAKkut9h+Agth3eYG2PEKMXD2vGAMaKvhZGwotXl0fIQp497oZRLWUQO0+3Ufo+cHX7UYQt
31EdBRR3/N8wttiAK1ewtoEIcI55UqZ7C8YZN6bnHD2+6TOsJ//Ix5HXzmB49CB7Gou0PHi30BTU
QWt23G65PUVVWGcTAwTDbrfnN2cD5aobZFN/U+vYSA5lEnEGtDwADas+mQOSVvjfiSYLN3Dn5lyz
zgrCZxxm/lOWI0rfdo2JLoJQGLRvSSHeklJzTce65PNfFoG8cBDjpRVXhcSW8ORNwjniTOKB85aX
L3UXrLPlqS86q35lyC2vQ1Q/B8r95tBEDt9qakOsKtjIuQ6aEhQDf/SMMHC8G8Fxv6mg43k1kZvS
Ep0JzYkFT7xSLe/kcie6I86SazRry71Bjb61GD071LRN3N6FY2TrYyCXLyhrwNbubKbKh1JZ4XPa
zRD8Oo6j7XYmUojsnaCnBrJ1XD5OZibeoCFYT7YRcAYgx4ataQysJw38BN+/PVkDSOYsJO8nDcko
imse9IasuLvLJ2QnokZuPVYgRcDO/nLgnbVBwp/l8IjGHFFBLuQoeTjSPvUN/xKXEl8L7Azi+lDe
Fj8qxsu2OTEVp/NakMrnBAmffcaecapszBRZb5cb1fecZJarpuphDJE+WsW8UcvbSTw+RZ5G7lvd
w0JfV0kcnoq84rGaJwZJPsqXXd8WFp1LSEQfTZrzcNkuHNRV0iqBMYJbHh4vMPaHJI3I6NGD3xym
VBTlViAfEQ+jIqCcZDk3n9eGMsWbS6Z1iqMiCp8rSMJPBXS8Y05AjNximdTFVQk2g7SSPrGbRwuy
HrdIlHOhQbZY5zS7rH2jzcxRxhaLPKUIOi/gzh3nlaTknrhcgB9r0XJwHzKbdWFZWFWMnGd9uXch
ObOt4bFWh9FPp6+Kbej+cn+6dh/tMxoB5Ac3bn7j9wG3SGD20J5FPlwl8UQL+scNUdLO/F7TpB9o
5Q/qQL5SuCUOUbzFHr2Uy13hYUJHEIFJ5ey5FQ9yA2k8E0u3IW8NBMJeVVlQUUXFSjTNuQElw6YJ
oVCdzqt0+UCGJg0OgxlxLsrV/NlEIaQ2nD2tMxJVopSXxUEkntSbBSoWIIRr2GF823F2suam6TPJ
ag/K4hYB9QwZeuamNpGg9+tOs2hfVkA3x7S/kaCvIchF6KNXIaoMvEe+5rFZNiDGkDFpcmuEwSwK
uMJBuTO8C1mu+uXdZn3HY+Y0E68b19P4UBLX4a1qjmrP4ThR+ImYz40mK+Dutt3OIOlKoZxX1ELz
42AF6XjoMCWCMyQTWx4rltGzMpcpiAiA6LLzS+52k6xJ9dSJniKEfMfw2dQ1xDqg8XxeP9RIr23/
sQ/G8tZ2BPPgCCBbmLUHUTTmyoeHfK3zOPsegx9Y+XYTITfhSI2QyuEBHtkeM0JkIJOnGhgHLc+Q
CmXynskH4DqnNV+oFHoe95ionB0w4GlYxQ16mgRoNvkzdXbjYLu3CGYXoHSZtx4qq64wD9V1Rbog
vpdwLKgXPHtkMaTIjFaqtbtgO45tZ141y+J/lUUxjcgwIUqw7F1g6jZN+qMhbbow9GwI9iwibTzG
GYbftSpr/tqAL5xXjpjHOzqAGpaeZoKtlsW/GahxyqWkI/Z2fGDISYU3Nsa6bzTPzHJQzknsu9ZO
yKMakpSC40nx9qLZp9lkS+oDnK+80/GymUQJ6/YsUpl/k9SY7C5hDThl2cMtA143fHjuoMvBMEbB
U18VRYZbUHWsaRL5QgQaclQM42R4SsPYPeo6tM7xKMJny+ggJc4T0hsnJ+GR2wmlNaTvcacyNre+
jFmtMDPaT4vzaX1ZN0P4iHczalcHXUO1xIsv9WYdhcEJJmBabqKa9pVmFvKaF8grJXD4N9XwCHUF
N08aGfmVIcXOi5eVeZ4lOxBnu+RgiyT95g6e2V6LuueJI6LZhjvQhCfjR4VBUHBvsDOXsBfcI2wD
0z9yYANW13K+WQV9r/aya/tdsTA+OKt04s2EivqE9ZmWHXkP6Zo+D5fEzwy2DSLiOUmUsCfP3jB5
Twkda+KXfedYi5HnYY6X5eBSMguz/O7FNn6LsCrNHXZl5jbe1Nk7Xjl5SlQ/fhoTbz4lpCZ+qhly
Y1D2Q1ZnTjukwhY2M3bfK8kdmNzauFNAaglen8Mq2DoKV6gdC+O9rx3xkTGp/VZQVX6XxdhSbuuC
SB3k+NdW3ZqERLQSaWEA9I63qzZ9FBWMvRpG4dtGjs2VILvyDLAo2MSZl36GfRM/4mUdxnVfYjPN
W2Hup0AQoOXU0acEw8i7bCZ+k6jMtKVSrsL4bq4MTqyFGWtGRZ2J0heNmPd66c78T2/+d3pzSJR0
ov7cGXZLHN7Psx06+csP/Dbbudi+FuwzDTj8XxeGw2+zncD9B04xEAEE6PwOwvndEWb9I6Tb6DEM
AEyz2MV+lpovwDqsT9gH+HHasf+F1Nz6YwuMURMjFwTtAk8kI6bFX/aHBidrZUwqshBHeMk1RoVs
zonAraMreHnDGlwoykZk3Ts0MvOO+ii6CtASviK9GD+JKqhfXS9rP0OFbT/HIxLKn67k3Y+e1V9l
hfHubDomgjdoO1QHv7S5Q1SsEX5L95gNrnwTCac7GjvVqRIjW2YD9GRPyAV6kVoiRf/r14Yx+If2
IAQHvAF0bxbdG20B95JL9BNGArJKwcEmbYi4iF5K6m+krX0a3uQhYkcSQIR/AppQeVwmz78e3TD9
ZGUq/TLO1fzh920zbGpqxqu4ABaUe32x7wrV51vVSO+edhQgt7H3xZENpDtZtVPvUEO5q1n1lN9j
ySSePmJ5m9iTCSaMQcPaDBrCN4BD+xhcZiBdQZ8YeGBpJq+GzLNfMQdjTG4zQubbgFNz68Lsl0X/
gIS12klSNUjP7Jwg38VNGCbkaSTZ2kld87OBpXhLl+ipJ56Tg93cUF/4Xl2dlUvn2kgMPVCbO8Nh
MkqcZuDiVhnBlROnfD00oDeRlzAboL+F/+alyoIS6FobWiehM2Q9auo+U6Wj9k9N5LMrHNFLDK8I
vAMC4Wmnk8LbjyGKcMO1dQuG1G4ewt7I7mm7YFLMAOe8FpJFX1a+qTZBMoZb3cO/2w3OSEBIyqP0
MOJIR6vcNF6BITzpnqxeJtuq83V/pMVfxOhQq+5hTHuEPJajQRCnHtbGkmyIAEdPlyMYEV6NOREV
oXMN6oCKIY5TW3PkD/tVpmaXr5V+zwGlj02aqevR8BTixc+mgLAGr7rLKzWStUHFSheC+Y+riHcg
YHG0dlAU6Jp1iKGnwjb2sx3EH01iD7vcTMFBDgN9SigGUKrKh9meBvwTss+u5izINoHofI7WXX2Y
S3PehkXdcaog+WfX2V08r/wMgNoaUceIVAt94h6LgQVGNyC1M7CiZzKc+kOgE2QGhS+Sby7HU9qr
oAoYnfjlN+bJuVzZc0MLVaRVuRAKmnQ1DTOHGs9XXrbh2XtMLiYs+t+LIyuLgBQ9WgqFe003qZLD
OoIzEK+zMYKiEcA9/KiyJErBKKpsb5tSf5ClUVqrgRM82uG6qgfzpm1Clb6BfijqQ1gNrn3btiTD
zf3sHGE5Z8OLN5I8eZrA577NhkNeasS4S/FUNEb3ziQzK3Cgdg2+f9Tz6bbrVWVsJZiLm2GyKDJb
0++sbT8wqXucHCLzDkjqKReNqKJ6k5Wii6V6OrNf3FCDGISQsOTGToKDWqxz84AbJGEr6KqTSnRa
bxrUT2+UDVR25FNyq4+U5lPe5g8MrpbFkLxxoF1pdZvNPXnAPe0Y4Ijhparls+HWE4+kUll622Dk
oRc4uO3nLvUywITpwLtH2jYfqBLmQyqZztDaka96gF+5CsVQD5tE8yBv8aqOBrOKsf9qZmiFbigG
BUHikV5aY3Yt31RbIPCrjQI5+LKUo/PkOrkchLdddvGYGN1wHlN7fi5ajmASG6kzg+SmGxBxLGYn
sKY3QcFm1lfBkJr8LY/DRaYKZB4NFEi0WQ8vVTwWaYvLR1RvhJyV3DqEjF9LNXvnprV4xwBfpLHT
wK+zhWtY7xsYmbdTxQmBdjetjRUBQeM91j371pWSBytFiHXLGQ+wdoVrU2w4VQxHTPB04c2hS8pT
acALYEkkQGplQ9c8VhZyy7PbQIVcIfmJ+k3VKv8LmcEaV0yqCBsr4hkKiwy8yaS5Q9QSeltfv0rI
2OfEm/D3YySRqygwKbTtESqkbuXX1uo+4UHyjrRjMrF4OfR97xVOsTFyNxr2AQMGyBSU1QOcf7S9
rsiinYUr4yZxhojANAOqbIJi68nO+9FD7NOLd9I/yCwfHCvZSQ3V35awDgtsmye3AKAGnjY59T6t
tBXqoeI4NkGNrXNU1rVDHsExhP4FpLKNkP2zz8x85HDauGHDkMVqSt+G0dyCveglHU50bH417Svt
EOdlDR69fNZxwGWxcMnaYcFvS6f9/L/C8T+SBqGsYFT+54Xjo+z/rfKeedDyg78VkCjvmYlav0uD
vGX8/rs4aEkbgQngMK/A4EOd8n8KIeT1FIg0wJb4ReQR/6wfXfsfiCbsReYS4t5ZxCb/Rf14KW1/
mqHimuJX0M1HwwTaAH/Aos/4qUgKTeRuUdQY16wSwz0IqZK2kxLHspjzLcnCTADJ631wCo8nRFKO
WMMUHgMrwFyVS/1ELFZ57bR2ubaaLkAGbw5ihUS9WoMVAikDipaIp/ghrh0oGd2witylPHGrZ93n
d0u/BNFiHKyN3MbQ6+FSj1oXSn654ETcHPhM4xb2Y1eBuK1rewlLi8uzq4cWzUtIPLCPw2fqVfFh
GmTUB86nTGbfHdqTK5yT91M4dQ8ZiJ59o4ngWgHMLR9SlvQrJN/wdnzsTKsR7DFRDjPW6wK08YSf
8VjGRIVlVEgQWKJwx0nXWRNQMdOS5XKelWdwQNUuuZDDSI945Y+Nk4DsByQ8m8rcUglGiO0bcWIC
dMCe9lCb0L0cHGQ3BHNcV9FYbrKRkiQOOlaoBKxN0wTRrjPrcs0NI7fE9ylAjjm0Ws25PXfUmi+r
vJ7pX+98YfhXZUb6RUQO5Kp3/Xo32jH+qbFCorQW7aJXKObHRlTNRk/JM9Gt9iddCu84uv7wWlkS
xDI798ZkQ43OWPYAEBcSLgx4CCBLJhO5yJkfK+Xkeb9NCZw33mkzWPi1KUmNedejgKRGqoiIWSOI
dqlNXWQd9P3oNjVOFZBTFuLF0kGD0Vqxb+l9CZDiAMQTjnVZAb1NLde/HUuKOoOzb0d72SiTbhXM
rTOsujgVJz9XeJgsIJZbI5+XMeAQloykezc/G1NKhsPGKEesS3v5Qxopf1NK5j+Ek/yiRUZJo3gR
VfpR1S0Sy0VuqX5IL8NWposSU5ENn+l7isiSzHsZ+PEtzMlh0DvKbLOf9+5cq+4h/EG61WYP9tag
l4GYE0hyARHXjsuFj2siwllwuYxdF3quTqsJli4aWcC61sLYxbw53usLeHe6QHjtdAHy5gubN71g
eo2+BdmbTtB7kwvIl22C80K38H0xGYL6rcLmQ8xxM28kGQYPVZEwemUlQd+b5XXyHP3ABmeTba2J
9DFv50F7w664QIb7JpHEKXZVdWUtFGJ74RHPRQPxDVE2+V0XYLGzsIvzC8aYeCHnS7OwjYuFctws
vGNvIR93Awxk74JD5g2YN7PZLsgdaMnjwk1OJwjKXqsqeqULVtm/IJbdC24Z5SJT+IXBnCw05qD2
kdyA3ATSHC+8ZnzE3cxBA4pzdwE602EG7mxdMEwmxGewnNUdG2q899m5E2sQt2E2xE/RhRV9wUY3
C0H6fxvif7Ih0hgJOWL/+YZ4mxdvqDLefummLD/0+2bo/oNMKwro30E5tCv+uRkuQQGe59OsN200
W/zRb90Ux1/+xEEKs4gE/7kTOg4JxoJUYY93tvzcf9VJEeKPOjnEh3AEQrSRNHRshlK/6uQUfpNq
9KzmihY+iGy3wMsxdMACu+BecDCWRxFCyF11MNTFNldeb3xKWOo+EP7bTBVHKuK5YhofphFNdADu
TyTTFNcw1tLsrvMq8q1U6r+K2auuEjT6153ObMg1ueI0kqblFYQ22ud5SFbJkFWnrG4MSMJJLTkE
9fW8B8uzjzVm8HhO7HpXDlqFr0M6OcGBRK+lD01v8WXQYx/cTbbwYQimCcYivL1bx1vC9cK4Djio
LZl7bJlteZBKQtutl7zjU0cabhfvjKI03cWMnCYjQccp/fZzkbggk3aMSef6jLOUj5uMlOVYU6fM
jQ7MEx01bkvSXaBKVkicCVhiWQptQYoR8VHnwCZrT+P74no2aDXKnj0tEqGJ7Q2GO3wxMELmu9ZF
q2e2w1TQZMgBHrIkVYj0wdX0akY74vUVMxuyCg30QR3GigIZxty4cJCy2p3Xuce0sV6jP7ETVhKI
iFBJPuZomloB/b+MJ7EZYtCPDEncId7b+RipM4wA42gy1rszCZNazaHhrDRMSZRPSXVMDGPYx9CS
8fPQUVo5rTmvBhDw91ahaa+j0XojOgsYY9EXTOqnBHN8C3YyKPMTqT/OXrZueZSy6/d5NbBFNpX0
VgTULiaIkUzCBKRiWcmN4yXxrbDDigyYYtx4INI3bscBPvNieWjnMLpXTOg+R5XRocWKimA1G0N9
W2Tep1yW8T2sz/ZOJ4N/j3lueE3wqG9IvY6uVJ2M99wPcjcNMuWoOEZ3hS0ngn9qw17rvufs7wM7
0Vbqn8Mwj54Thk8HOu3GrTFGi9sHXfVu8JVziryo2BvoHmfsWNgMn+smEBRchfep8azqkUyxHGpU
lMTjGrumM67TUvnjWqL+OlbYwIgw7tpyS9ptd9R0rPa6yONnGDPOdTgTmbSyaqGf3NDCeBnUiryA
nuSA7xbQIKZZPiOfVSyrassMh+k8avQ7Gpz+UWnxlEE/bKkOnJXrjP5pIRTFHBznosIE3w+3fRzT
3h9HeUCh38M7mPiu4Wmre1pYFfiqsdoPkV9/1Xby2Wrg3SDKCa74psstuAJ3PbU1Ad5TMd5HXptc
Vfh3nmJ4Ay+9M5fl4tm23zNkcNfGXHG2bRrHv9LFGO7crP4GMjU6IGdstoR3MUON/OwxzIP+xfSy
4vNEx+Gzo7t0CfQL8s8NAwLC6HjCPKNTe9OHtBX6utulNSFzkuoPCEexzwgMvq3CSlzpsYU/iBKU
HDx+1iCZFnPJLGZaivRJ07sqykYIkDXNF+I0He5i1DAJmekIljqj3bhGM22l7gmJjUAWcF06IqWK
ZB0bJvVsq0GWhNWGzrL97PqGc9sZ6lM6q8esNvyPURBQiDVriZ4QmmoEhvqMjRKh7XVJ0MfJ7Gg7
0HJmEJ/Gx9Bt/ZtJq4ZHo28fZ1K5NkKZ8t3rqXBqPcs7bFHzV6Z5qllZ0L05GOiaKVvsfooTV6y9
BrM6ttNmApIYxjfI9PvXTpDMQfDVmhm7uZ5z/Kw0tDDzp3X8hr8q/VZoekft0JwYjOut8PS4SYbe
eYFllh4cw7eD1YhQ9GSPjHbc3KOh2eEl5IlzE1jeDX4oRbshWQHJl/d51jJYqzuLQXnPMGtoUwaN
RcRZaIWKBIm9jRbpQWoX6Ugea+dx6KLga65LZph92jPkvAiO4J5OD66BaEYOlXjrhUIg4kFu4OC/
yAQvitbYqqIa+18CXVK7RFGEzMknYFxnPw5p58Y9yc7orwEStil00pKWz6qeLNRj0NnOpLkCxNBC
rjtzfG/Y8x4sHHzH2IjaNb8UwkwGs1AQIbPvkGOdjG6hfAQ1cQ1Sie/ScD/SurFPSPtaorsaqtIi
xM7GQJaHnNQrItiCm5Azw4lkKnoj2fyemCCjG3MRjo7jJ2mqR2pfrLiWStZ4ZGni4vvcpcxaUCjO
4X1jKbnFpkAsmNvq9oCi51zkQ7zDPRfhE1TW57QRWGLJVNnxvL9n2FQfGhtke0Ln5Cn2YT9Yiaqv
NKqtrVKRKG6EBEEr2mq4kZUZHww9TimwGK/bu2QU3nPnlpvKZNCO50B9NCMu0JVdWwVljxs8x0ib
r3iHsGOJg1tLgZEaF6Mo78rIELvCRotlkeGyNhmtbKbWTE/YKvwVSgi57/qx37j92L3aCpxxEVB8
D37+pWutr1lT57Ad7Pk06DImeKTVCVImaMxVK/PNWCaMMZ2x/W4RorPtral/zExPbPHJqa2MGQVA
9ws26HSiR8xm7ZlpSLfXIa7jqU3VLZxYx9pmc0jKFoBiTtoqMY66v0aFmKxFpb8q0y2+ECbf72Cc
5B9lQGoxChy+1yD4kgTFN5Wn7ZHDgL82/Rw+q+CfIrwRqwlbxwFGt3k0kc5tcBXYO7tLrdNcG9l7
mAXEVXMu2SMEIdsNOet9hoTwCpREuiM2oTn2FCTbHtT0wUFPufNHKi8D8+qebsBwnZay4DkacUt3
lmFwUEUxSUzCsHX8tnrvhGbG7BZP4H6tdT8l3kEPDhorcTO7uj5UbpkvAEF7Jy3x3pj1fd8HlA44
mWmfclxUpkGuKELl1CUMMcGymOYzFUZhekj95dmv1b1vtntykNHOl0Sfkoq2NNEfAlihVxkBBzuC
J4IVtBJ7hdrCJnU+uWrnIt4BFbxxSsPguDjqfeH14YFTT7yZnfIelsndBBZkh+8BlaU0SGIrJqBO
vbUhoqrYt0T+bLqZVCA3lgiVkh72KQ0KFmHfuTW60eb4Z/hPnWunhzkDLxsK61sTedByJtjdaUlA
vZ3Wgo0sT9gPnP5eA4V4T8upgcjI7Sdb4+CRm4EDhWxD5ubJahA9I6qw7o9jqULo5zEu0XQOrspu
ui9S8cWN/E//O0v9R2cp3/M44Pz5WeohkR/f/t+xLd6qjz+cp3784G/nKd/6B5krNlAP+KP2j/CB
385T/FEAHs1EdowJ8OdANoJZbIsDFtbA37MMfk8l4Ndh3LiMuTlo/Rd9Rbx3vw5fkVNi9MHej/3G
dPxfRr+NintVhqEkALOtVtmUSMoc1oZtHKDUSG3xosthuCFmDaJuX78UaDIowJm0yL6g2J+TfFNT
NPNUlBU+dPOZkJaYnaxoMniOOtjMHLGOyvLpJk6Gv8smBDBB659rIDUre7TuslGrN3RIN+Rw3MC1
3EcdI/JOiZBBMNPNYugD4E/p997s0zO+cqZvfg38Az0uQrJgXo2CuSFBJNcyNO88q8WWr/SbHPWI
VgbXsku6iurS722RQSl14mnry+DsO+NeIwpZ13H1PcyrG+hlD9EoyBVP+51r5zfEnN652YT6nP+K
jXM1JukbLFVJL2d+F6wtxWC9gwp+aaZ2xyKISK5MnM8wsw6pCryVNukOSbyMqNgD1DvOSz4Ub74J
oQQZyYOp8pvlCnSwQClfiu9Zjfi4BeKxw0LCKaMEwdEvFu5BD0+xox+Wo+86AM9wVEX4DhYq3FuJ
i96aBGOQ2cd5kSAbuuXCmCaTEYwCSW+vx3x88ihadO2+JE5+xQgJ/VEG1kic/cShcvHcduvygbSb
fpfddOfSgNpNTrdrwpqRirugx5iXj8yC8EBTi9qSC2UninBZQdY9TetkmyLsWfeLXr+roVLGxnIt
k/KN3RBELALDVQeqZL28Vu3yHxjNfKdb866z9R7177UVgLIwBhNlvDTWjC6/OzgLUdCmN3k+XsPO
FYdAgjPJUj6hdKdnhJnsPJ1X4N13DIQ8vNCQMsVN4Gyd0DFecZR5Vi4yu0SMT6UpNuNUaeSmCoq5
TN+qAQV5YY9Eos3Xgx2nYCxVSgaN/5KO5lc6orchxPu1p4G52N1hFogxiR16mhtxSNMa7olyDjFO
c/L2AgAeHY1qRAPXCGSTrSbEjDg4y7kKfe4EXC0cKe3SWdWt+VzF1nvIIWJVjop2BanG1GpPjeoR
bxbfSzwja+JuibcuxycHRwm8/K6mgoEfPHsGkyUrpeJbrrtVeZwE3ReJ4mlHzjmoOtdn1+Ln+Jy0
AEAeaMd7SX01sZtwOwLKPNcUyl8I6wvXxCNMGwqT4d5Bq74pxjiiYqRsn5iVHxp/Gq4aKYZjS07f
cRwMMOLJVGyxxJe3lVFPOzMhQafE6rC2jcJ576z2yzQo72QFeb3EI8gUfI3iBJttQshyGz+f9Vvk
S8XOhQfJ22duUz3nVfRcjpzcN7PbYnkpqWjHJDqjkP7CyWlY52MB+ATo5+ykm7qb1JbKN7E2yvMo
YNNRkTctO9CCfnNG/35XSdrzxKQ+S4OasgW1sB16LBvVpN6rykY9bGTJtvDgFPkQCes59HYlm/KG
KjG6szrixOlRAN7I7HdJqsmqbUrkx4O59kbb2jk+GzTvAh4sMZWrhsbIZkT8c+uafr8fF23nlPsv
vuGde7vRx2hQ3w2trl0vv/pp0/k3Ap4/evqQ0AQhGSWIZ3j06bBdrIk/TYfSzHN7sow4Kg803p2+
6cgMGM+paG7myPL+RrJDL+/nWdTl1UI2NEe4WESDX1NRQlf3lTf5IOB41DfQ+K/sgqGKR+H7N6+0
eF7/z2J3+VyLOIjjMsquxbLOn//0ubTvj04G++1gd/kbs3Y8RSzHmaUBCTHFppTXk7n762v5R8/x
b68Z2AzuFjAof//ja8ZOFSZYuuDidyIB/zA8yZEH23DcgzaQQS+ftyiAq7Ssbn/90s6/SKEwScIf
B+HlW8z4fgUBkLGuZ/Qt1aEtlbPJOBTeTQh+luXimnlZfjDD8V23I0IWPQxX2dDy3JLgjtdnek/w
4MXVfN3HqG0ZyR/CEMspyZNbO9DXGvgcUCvYH7QpVo3MbipP7UoxPIxl/GyKpNx4o3vuCedaj1KG
eyEwnMWcHNaI7qfNX3/Sf3MLOWgx8ZJ7lils+5cv1i5S/Bi2C/TLbneuNO/McL4DOtr8zRVdFHz/
cgdhY15KKwa0DHT++G2G2gpG/pB7NcQ01KIpnjhGbLFukCnvhdmmDfKbLrbK+2KY7hhtlfcAVf4/
e+exJLexdd1X+V8AigSQQALT8qa9Y5MTRNPBe5t4+m+hKF2JlOHVP74aSBEUq6sLBWSePGfvtcna
nsOv9cC6vJQq8AEXF9t0Dg2UTP7YPxm+e2M3wz7yWO6dKs4BvpK0XE/W9Bo6lt7noVVtp1gTAy2a
9qFIp5epYdvvrVieYJnloFeQ16PK/xrE4KkKXCurZvLK/WQkX4NyfvHCfjd38JYnRrKRdg5RVMRr
ZNkoxsnYBMyTra1+vlMaJRHyBHNHiMWHxgElpUxqrH/+wv5ihaGzv4QtCZi9zo/m5pnDSC0NuzjM
qF+XcmJiZaPTCm52tA///F5U2H/6zhwm7nxbSvl/coM3lo5VJnVxwPPwQDTMKYd8+pO3+IuVRSF0
lEwrANFaPwoy4wgEI06o4lD6QwVRdgIzGsyflpUego3ed2iHUksefMO6GQM/2gJ3PNFefdcmyUeP
Jj0qmKEBeZPYBwIx2WR9VqdK59cQNb/O7khKdxCnh8x28SY49khXaG6vstjdwq979sDM00LwwiPa
aLT5DnWLadokD/l1tbMahuy2X1t7UgABO1nxV4deIUrM9HqYUuKgQr1AWClQTUDeDjFRBUTy9SC6
h7Kwoi3UvZ/YneVfPLF8Fz50AtZhgBbW9w9SYVVkt+i8OJgZB4UBX9g6Jjx4ZRkpnxmR1GISSQDA
eTfMrsG7to1YzWZ+2yXcy0Fa0Cgq+t0YzCPjUbMkKEC8jkllbzzBpDod3JugV0C2AucmIh+BBiMr
UQU+c4Pk7wUzzqe5FatYxY+TTXWIoZiUJ2Pap5F40RRiqyqIqr2djWhVx4fQcRcVIfenrFj4Wncg
LMogrjEPMn9vOfOLXzXDNzzP33rC/+IhYc9Y/jGJ3bR+1NGOYQ35cByKw+gVG0qcaaVGfh2J0zqo
wp98I+YPxIjLTrVE0rGsEdvs/emZrKWtbYvo9UMDeRcTHRBDjA+ngJ3KN/l+ZpROK6wMzEAslilE
CK9w2q/dlAKwLwMXPR75Xuio6q0PvpYEN5rIhfY+tql5RbvhFodvu458qv2pKO2NXbWfcNk9TBnR
E2rZjLnNQjt9C8alSoXUm8ziuu7JN5pKa025uoWt6u06vtLL8XKWk71hYmThK01PtMp5RTUOOCX6
bpXNXXScFlvtcgjChQzrCRL2qejHp7jjIOmRf7Gea456zjw+NV0oVnqRoNgDQi/zrjbik21TrZmq
3+Co0Yw8wMPl/EkwLDdk1RPhLJt2uzxG7eQQBTk+ueFygHCwPnluhd2rploCr3s90XLd0Fhqtw30
/DrBv4wAp77ynelT0xGm2XOBETBcx+hc1v5EKS4z+YpL9WG0JVrl0jkMRX4iW+o0k2wK7pYHuOuy
E4diMjTZWeJw4Mbk6XDH7hop2oeIzONTajo0pocNGGa9Xg5GTF3i/Ugm0tmjsgeU+2o18c/2Y/cv
Hm9qHYdBnsMI1xY/7JMA1ZLakiQ6YBv5BBvwASXnDfUFF8/hsV7qr8tRu1zQyp1PpXd55ouo2+mx
HbH28zKw/hvyqpKtDy7TGxpbbbIurNc4T4qtP/X6kJmtwQEtBc0Xoh8ljCj8hPHfv64awrHmkH2R
FhceQqrE9azISzFYY5JOvww25ZZobFQMIu7XU0jUd+ZRWYccDNkPIxvSH+rlkbC3/qkbWEEbq3to
4ITC+cuuh75/kA6EmDJzpy36RHtTj/MZ4z8uZEi7uWnMAOL0J1y71a6pugfF6QChlIuHmfNT1vVP
NjCRpZrv1G/76/98Hz/1fTguE/6/77DdNl+YEH7XW5OXl/zaW0MR94uE9mDCS/qG8PpdqwDVi7uZ
DpcDmBY6LqX+b84PlywgwKdkfgolvuUP/N5dYwEn/sPmPKVA6vr/qsNm/bApCIf1mUOZ5QiL+hOD
yvcbZ9r2czr2fgymB12wv7ZNAcuxgYRx6weVlPfSrfFVktlXQN8MQHfBZx1id50GQzlON7W9ZOMq
OESrtovJwnig178E6Doehz2OokQ/YkQt0gNyWzHedfgMP+eiAv+8oqcXe+vGjPA8WqQQhRFxalbq
DfvSl2DJozpBnFaYX+0Q4cSKBrr30bCwhFEzhycFjQazeggsuyOG0cFXsA+BlW1sPxO3aRojQweV
1/f0NBp6+HNWAeOfbWk8K2F8pPCONvkS+ogCUN240RAf43lOrkAZxUdFG/vDuKijcWPQ0mkKN3po
lJdGuMQmfUcUZOBvKmvMm61d8YkxYcy4FFty5je+iAh/RoURDnG4hoHtfozHoXtugW8mN441GZsW
F+VtzMxkRKtG347wNM2YQ0VRtII+4w+AxrpYPyqn64oN34R+DTTneYOpKALFKQgfYSEHPqdMjapB
8+sfYzeIzmzr0ys8eoZgrpzEMSzsgf0zJVNNmElu7lSHOABOpV290w3z2zCsE2Z2amA3aAtRruBo
VD0Ixtm79dJR9VAWJbdEMsdoh9UUEdmaoCZuCAtU+j3ej5pUw4Y7a22h6Z82fhahPxM9FAxB6y6n
ifFVNVBcIcukhzaWlFmh7W6chfWOMUPd1+y8kDSiNKS10TEJdSEg65KDoMhr895w/HFbDLl7CqSC
2dk0jvt58URuACP3N+hwZtoe36AloV4IJjVtnyuChuCaiG+QEyul2Vsx4MB3D74xySEx4jxAViZT
VGzHuUBCuBI2wJwCJQgE1VWft/KKHiZw4BUyfs+jgDalLbGKcvXu+zbku5rNQT3mVUG0jIKeUr1k
DT5vVmpgMzpauDPNhUEDZ3iBwVthWzLxCRp8/1UYfc7pXpHalKlUsV3o3LgaYJm0S3uEIavhxVfD
gsdxg2J8s76Bc1oYOroqYAtPF8AONNSiAa7riuiggZWWB0jcmQmYgHHverwwe0STq11BOM0dSYqM
saN6WLKxmiDnyQ48tZzZdAx3IVmyGyv8oMPVPMd9vbEMSegjukV7Uw35Yj662AyTi+XQvdgPG8ZE
6nqacwQ+i1OxSSlsopA+NnecNMhfUIy/adjGNwYsooFY7MX/iJQKB2O+2CKtxSDZIe0j/lK0D/NE
UX6P6+eTcXFbkiOF8xJgt3ZuupLssh0Wj7zbhb0uXycIL3LlLZbOmfknbNSgaoo9f7i4tI2i6w6s
RPqR8NepPFrOBS2CkNbdZyKCc6CSADwAms+vdOKenR4SiR07LZbr1Bqqw0jYEckDgQZnUxnI7UE5
0bRKrHtZjDyPgfQTFL4hq5nTi2KV6jrZz5PtnRLD0+nGG41puppMjMTKbgtkllWT7j0vaLeZGWK+
jvmuSizhM1XMLO17+pWCbNk+yjac/60zQH1/a3u4X7dGXIHPkxFEu2qWMdylzOJ7TmWYfGxqlbwl
ojOegW4M75keDw2eLyl51uQ0bIxktre5SVF7hAcu15ndJ+3WZVLfnPkLskcXgTlkhWa80mCHvDmP
TrI1HCTZ8HKcCoCyzjA9AamO1hZA5RAlSBPSpsCFcjDqBgxw0OVj2GEAx5TNeLxiMOKBzngy8ca/
kFf+TnILcxJrF8KAXwjr4ELLuXcdnF0UunrTWRFpuD7WLqJI0DOTRhqE62VS8lAg6L7JcuhgKzRA
uXk9NmV5PXdgbfdeXdqvdUdvY5oG8BRuPJsbM0bWtB44dLarfkim/poc+4W1ZbYPOd0qlCvsX+E9
UVpBA+JYZnrWh9xWnXKY7BKWGpzqllXjRgID2l2KhP/VUz+pp2ybpto/1VNPJCx+adsvX/5YUv36
ql9LKs/8xYW3vog7kf78p5zyxS8o0sH/Q0mlOOLf/ymnbPcXxpQkmkuLjvDF7fBbhLotf8EesRRa
PkfUxSbxb8opqf7U0EP6iQcCyp5NaUZy0/fllNKNbUSjUxyNAVpZtQePRBDgNjDGkVCcXJASYLrK
Gq86S+t13qI4MtvJ3sNaUoc6lzEHmgBJG7pL86atpUsnS6RbNxbFJgxdkpvHhgc5dKdX1Oo16gzb
sd/8sDCPViUIfvadcV1HoaS/oz73RdUdB7sN91j5wg2ZAfXaZJYPkB0NoR4EyAcfzQRKxandOREG
q6zwCH9JWFklary3omnzY48sfidiF+IJnlPRMWEYkji8NZvAOxQ6zp7Q2KAPGlpJLB6O5fI1Mvt6
b2G0O5GSy9kpRKz3kZ2misCYMn3lIQ7D6xI/6HOadN4VeCDx0I+NBQFI3SNh8K9FgvjEy4lfzaIW
jZSdEmKt+gFxA6MLIIbNvkGHfxhjCXze1vdlVaLdw9q5cw18EHM/mLeF8k9hkW5gDqR3JBYTJxgQ
xsTEz9tiyC1XfVo7jw3W5e1YS7EmdE5e+cnUHvt2Ng6BMZsnCcDyRFupQidYs3myliINFOV17UZE
UdaeQRE50nY140puLZTBV2GQO3vYn/nOqm2Hn9rO99VgtdcqNoIVs9And8qnTzrt3W07oqoLVNre
zylBOKN2s53bl0hYqgkhV5yoj30wrYFkfBB53O7xCCeHfgiJbLb84GXw4nKH/N39TNWSappuVnId
kpxIQVFN0Xqaunzr5SC/48jzDq3bNLvatUhvFMgAPTzXi3ckw1jR+B+9phi/hrANd/NCyV/XQV5s
eW44BnCOzq50Uj0jI0meqU/0m0H3nA1gdsQ16U/D2VvwDyXFPRg1P6q2Vei1K6DVRIjPqXcKhFvc
2uZQXmej+RwhH+yIAJX1wevL9H4qa+NE0NNwa6EbOcs6xs5cZZKFOjaNXB16o4/1DjQaODUf2wZ6
px5YJov9Liks1v15WoKpZAUPy8SnyRTByg+69wi8nH0nXNGMEsUarkO+sdE/W5ukDhF50otaTdac
AxtjKEG84SoCS3bduNZbmdUquIKzNEVnNFzv3LhRD8D39vhpTePYxr0MrH1GCgD12+CPhf9plrpG
nhDoGavE1N61veXlnxiCBPOVLJjpeV3/7CCJvWuwbTf9Fob9kwxauhJNb27DrPBPY6ksjLdBC/yh
gpb4UE1GnoxrjBzhoZJYWZ6tDG7QtHEIe+oi8pBUqU7InL3W4EyTWALPict1zwfyvQI3YZiCyisQ
5PvUY7cWwM1vaq1y9Q6XCUFz29bR5n2BkSj4nAQMSh0EdCtWOPwQ0mAg0ZeP3LkOSmgfzTUCBmmm
62nIwG2Izk8+KiPQxsErBvyvTpmNxqoE7pFuhr5hrw+miIoARpT/ki8MoBSkAXeKwDgK1b0Tw6qo
oS7h0JaftbS7dM8wneqL4YEqNnDmfJpTJqfPbeEsyE2kUcvJYgKSZHPky9dpm9EGvLBuWPt4xy6l
yCQ4u6ViIro5QaIa+0V5q0ihLN21xrpid+cU3bUgcmhg0KsmFW5RZbm3xDVPO0eCXBQiG+BoOFzj
tWsG+ikbPeuMa6ttViliUmShuT8yHrbd68KX9RGgF8/95AQbB71fxwTEVvvetKI9eeDevoya9K6w
sqsZMbVaNaZTXk2RE52DqlI4PzugTcgE1VJVIY/c9EVPgYel/+SpZu8YRbI8q5iMzNCNt00IQ3En
VCweVUYarmsRRrq2R8dYuUZRIJ3oywdvUHSE3Hp4jw/V0ivL9s9I/clLqxt0YpMMGSZ0cwvXpSfT
I29n/anW9Uf2qOaGXhyJYWopU3H8wnYStXgMZzPYTQjcn8nYae8lpRKbA/ydLFTtbdl5BvYgLU5D
IYJPM4ZFhoTmplWoQlg6g0POj3pNlRlv2tz33g/oYMtVF1jVIXHq6axmNV/T4PfgBk2od0adfIhw
gpycusTRG067zigAWnaCJNvOhrWzSgZbbhMdzHeUzKQCIztpySV8nlXZHTXhVnuzKQi6GXKHc6xJ
CsPcci4ZsandKunTQGyA7Z1jmyXep02yqUjOWdEvnx5BczorC3Ir5MsguqM2JsIBVdFWJj45qnwA
bA+oZlZoyiOWxlm+2nbdsBc6fvU2eFZ3jdPN/DIgf9k5HUV4agbmwW1r+50x8X7EEIabymzDHWCl
atsUXXaTirF+6XkOr/uma+4wofhXTKELssKK5IrIPzjTdjTcpETFk0aYuYdsHj7UnoyvNNLBd0HZ
i5sgMH1+SOtSCRCph9aX2JoytyEHTpye1jFP/p2TqGnvW27zxhASMqmbbmxkIPdMj6d8JXPPPQLr
9DmRL/oXnIsfR5AGq2rKBZkYpTgSQfaObrG7NoHsUDwotRicbaRZKSwwYRqvUxGI7RiV9fVU+Bq/
counjd2/3kyGXW0kAiEa+Gb3bFg9dGWO1W27ksCyfCSc8CUnFyMhI+n1TIJsvAQVMYbKl8n4SqSu
GfLTxOjNtsdD3QwdlK7YebugFCcZgaNSImElaHB8Iw0aXB2pR7BPXsiWF+ZxGD21rq7i+//V9/+N
IpH1YOkw/n2/9Ll7i74r7b+94LduqSDTwBG0RAWmLMtewlV/c3aZi80ZmQV9gUu7FIvxb91StIjY
wcyLPvHXNunF7bVAitEp4OlachP+hRDxMm/9g9JDeJDGbGZZi4GMvqy9dFH/oPSAbovlRcOR8AvC
F9M1oGytd1Av2NByCYhywoZBumNYnVtHtp9NrcEXUsHcXYhbzQISg8LA9Kjvwa7GJlRArZ078rxa
SiiwUTAOkMZgBx3IFs1deGJYWfVU1JT0AxrN5yiY/LyC8EUXzg2BrTBvyALj1s8lrTs8pw35p0g2
S++rXSkd94cRJcc0HENFqnRwDJBFJwi9PEJj4X0J+WgU1BlI3SKC+sJkJJGHayltun6Um4K3ZdGr
hMtjYvHMh8T2MLDIJVTQMYtvgjyP9jXMPFIiC5e849yiBUN/5sCHQqWFsPLjyBz2yUtkg68hjxJq
PDo4cD6P0NHCXVQG/ZtvIl7mkEHlG6cN1FvK/rVfDjojAGmalVWcEtqoDmFFNKqhMIwAS+qzpea8
MJcko+kmCtPBOJJWNMLKwv2qHw1t9rPYiDBNFg115Vhqb9FmhVwYiLKrD6YIA3NZh9IBgP4DWu24
ua5oJ3L6gf1sMT0//m9F+K9WBCI5OAT//Yrw7kvb/b+XuAnjIn77bmn49srfRMrqF+AG7gLDuqwM
C4fp16XBs2gIQDmQHLxNHtGlw/Db0iB+cW1hQm5Cd8vEZBEQ/75CIKByhVBLNOEybPk3K4Tr8Sbf
y0JslyWIfGJgXqwWP4rcQi3HrEjCCBmi6s+lV2C3Q5bQnm2dyw3FYAmyJZnzB1sZa52HbFvxFG8w
co+HNGqMZBugMNg1RAY/0sM2OPBm/kvM0Wwf+QbH6rj3y3M5OTWO+byj+k4j54h4VzW7PukDKgFD
jjjiPAcQjUwddzP4dCCdKp/AxoLE9lKaZ40OG55oL3w2i5ZgvcEhuMx3k1di7l/MNmPuzmlEP8+Y
pdd8JL2LB0NsOkgx9+FYmidCbqiGpqJdsviMbFjPRkBKPaeeK15iVptGqGFflcZ9HFRJu4mmZDw0
dk2zbtTFampt8W5umuGc2EI/Mdiwd0QZRXfU6igd/Xn55CSZtVtySGJ87AmnYQUfhahQnT+GkUN2
nj3RNG/530rU5hmy43NJLbTUxsO1J/XOI7F1bdSi3IRDOQA0iWX3mFaJugtK074PmDBPq9LlEAMN
q+cTZ54xbzj8+EgtB87wLJArF9vtht+Zkqjt5FqWFBCWQYETTPa7Pk2rA2UhHG1t7c0+ug29meoD
SpfMNgpzOfLmUa6YIM/yCnfbMkwvaH567tytgrw7cFrsnmWrE5Sd9Cu3xmARY5hoO2c5JHgbd1V/
RUf70CXifZxgge35LNs06F6CgvIaQNEzHlG59sFFfGjGRJ/MqFIrcnojTh/om1GIEmgfhg+txOy6
IXggu/aSHPFpQVgXVzmP1IqUWvc27Fv3LrWNYGNEangfNIF1T/hlsnVoNF3pufrSWfTzUV/M7jao
Y2iDY9KeJp/CKnHtNVrF6SpDubHKTDfg2GIE96bdvdJgKdYAq9Jj5DZBeB47DlT3E7Df+o3+T/uB
Qrf/GicDESZ55ZwZkNuPqYsOBnxQf8WUqXbXHXHf3Wqs8ua6t8QHOJX9jYE6eAtu4Iss8g+oWEoS
LyFUHIeETnZGgt0t+4fZbvJGe+89oPpPs9GT9z0E2datgwylBqzw/CBk7yQckMsio3gdxw8Rx0mx
wR4VV9vWqMlCTJPGXHGqt7aOopMCuHkQ90M5I6YWkbiqaua+68nUwf1QWXejY76fW/+9aHomP7a/
bZRg1/bdGM65VFHd7FFFWntBQ+ydE3hPYVB9EfgHoRJxiNs2KJxgsQ7IW6IMk2Phe4vm27VQCNrm
Az+B2Z3dRvQG47Pn+uNxovKGOOsyF1j3YTta163fzuHeCxAcr/umep/HRtU/NJ3mxCnaXWL0AfPL
olw1dVpd68EeNkwmp10v/D2n7+iY0mKp7y24ZPmhD0yQFNAcknNqC8zJcUu07wrOlXPdEje3VXYZ
HWFFm9u6WmK1FRYrs3K9d7LJtbPq5nMhlHEIMbzvUw8wZuBaxs4JAMP6Qo+7QiZA46csfZ0cW2/y
pB7PXqzg4XcMjqG4gwkF4bJKm8S5BxyQbis3HYiojPK1N6SSCLW8PiWpzWyl7+m4IslbD2YeXo+D
M3IFkpmQu0w4R6fzmuuJGcnLGG6iPkP7yMQxz9oK1yoOqS0HknyXVGdXT680IIDMgZ49TnMwbx3+
1jlzaPqZmQ0PzZHGBFYFaAahEuQ7qiOOcY+Vqqnvbb+xn+g20zMgnXETOWhR1hoIIG2joKSsydL0
/ZzgGpaTGs+ONJMVC8SHLPUw0ZLAji9E+c2OYZW5mubhJptD/RUHAj5QoivIXg9J2VZxhYo7aD/J
wK03rorokUTuQrSyRH8Mcp0x4AiaqzjrPyzStR1JgcOhmOuRpzSAL7XqqnHE+pvH3SerYLfZKqna
K5kDqhlC8zFUroeLNRfnWCwGk8JL9pky8lU0g5ivmNmbbLDbQuGZMIlBOFhNgYVP48IP/DQ6uiNB
oC5BNGe3w4XPju3t2kpYgKxM/zwVKt5OVvYQuDOS0DZUe0a6MKqCxUoDtb0kxMKTK2Cocj2aQ7bx
basGlG7mKBbDtN6IpYdmlmujnCy9dnhEr6MqjG9iQeMyzZBLYenwNw5UlJPu6gDkWH2e8rwmxXNq
PztlM6FXrUaCNbLqqrMJl5h7GR2bmT6o3+XH0MHA6Yf9tk/Hj5T5/VbAmsdtznaD5/ToNW14oBa2
Ue15N4MZPHRtYd/YOaG0Xj8497hV8l2DpzbUyUMvWuN+jJI77A70QjEF8TRmN6HK590EroGtMcaI
unKH1iV6lvm6TOnrr5yBeMsGNvizTCHZjz3X9aGGjuYCBOx0f41LNCzpI8xwfihyQRd2wtb0PyVu
FrF1SQgR2yjwq/kxj4VvvI4tbMZNrJQ3I3dDwgtFukDkiNk+Y0wPIs/Uh9oMH9OUbNPNfEH/tfSz
CAIBFI9r1UTSm8Co54Df5F/0hR4I2qa+tUrLiAAjNvM7u+qnd3kpppNaCIT9wiKstUH3ccgVNiFT
gwwXbjqy9GcF12CIIBkuTEMzZ8X0YCS86YV4SD2XnAbh9zbTSYiI3tyjuRV5u0Gcv0WiO2J9WQiK
Vm/geYSq2Gqv3oELwgPRLNDFvGB5TaHF07XThILRtAhfgC5VaDdzot6rFNmXnyNMjJsF7Ciw0azG
ske9yu6GIrSUlX1uqj6Ptp3VcGZbWbr3PUjDg9g5tNTRruuIRnOr4DrMKYhq3ZpMXGavHfqjiHR/
zqLUOBoXJiVEY2RjHDf9W9MxCAwtu7mOd6lDVkPp+QT1EPDrbtKwFu9Jh8VCMiUiufeipn4gdgEb
ue/qeF2ixdm3cQD7mfP0Yb6wNDnODHA1daNacN7gNjPkRJtgQXDmFxonbiL9ikOFQN3W2dtd0APS
uCA8PZBwqxrqPcm7ED6JYgb2aZChvbXpP99IveCfqYDqbJ0zhTvKhRiK2zxZc0wM8Pb3Nj7i6oIX
bdNOrGOkiK8s3vPW5iJhfzM/0rwmu1IBZ17xjYLDy1Kh8ePjvtmOXZ/oVdM71rpDgFytpRvh4Klb
D4NTGvVbHA/XAB2qnb+wUseFmupeAKrk1jn37QWr2pLqsJdLvxs0oX3yLgDWrJD6M1TQ6INPzf0M
IVOdA0mvd2mpq6sWfJm7CUIz9K/xYNlrS6vXboHgoa1hGB4CxssWRJ41OeKIAHyGoYVe9b1dSUKU
WtASh9hWrANEHF9nidZfLObHa+JSzTfW0/gUjwZuaMZ5rwNzQc28KleEitaMZDY0MhnBdIQb6wL5
FDooewtLAHMtyUdbxEj+3p/yfutMwwCNfBhvdIs7r2UMsEqKcVonDrSEElrTm6aLXuN9K+XOjEsC
GiuzwoWEvHadlxPEkaCrETqTcGwNQn22Cmu6IsxvvvEwSz1WI+f/Net5gsfObJ+Y0GevoSngpeIH
9vGqMRJH+y5OQIJJCOR+PYs6dO/tuRvXo6jQVxC5sDVmOtDYR6qtLpRJ7Y8R2gHBuAbYGKUszXmx
GwHn7pPMKI6ToBav/Gx8KpvM3hmi2XZVndzGITlPSZIPN4lS1plFYkDFG/GwKEY3LSyba3tpGIC+
ZTCXJy5GSjMHfzXomiHU0qFvZHKuYmoUWDQ1BVSXfYpS15kPkCjGbVz37tehg0Xq5sAG1lXmT9fQ
XCd7Nzay/N/E/8t/d/6/RI/9w/k/bj+VBSyL78/+l1f9NvF3f2EBw42DTNHD5SFov/169vetX0DB
o5UEdOhd2E6/n/0BPnkozD2g1tJCMEkz8dez/4I/hNNEEpiLJMD7l1P/pfn3e3MQY7LvkEIoLKY8
gEH+1By0TBGlIH7dbzEtTW5Od44JZ3/WgFjWHb10+h7/uUB33370H4HYf/WGNENISAXx4rnm4lD5
Qzcy5VNXVpU7Z5sxycYcxng/A8K9czOP25yd5yfhj9+3Nr59QKSmXC+CST1E/d+/n5+4HGkAA59V
GblvyRLKc4l5aZ3hZ5GWiz7ih2vJV813jXML6evSAP7jR4OqG4V9aspzuqRXxYqQV6YmjPyQzpFH
AJ3lRaUJpP8l4uifr+pffEruJMJ36T4TQPtjA2esWTmE0chzaxHoCNWcESXH0GWIGhJA8s9vZqJG
+fGDcgdCy6SIx0R/6Tj/4TucSrhZaool/B0sQCu0/ExBx0Rg7ho6xUZbEGAXnRB5QHvRDfFSpAeU
BP6A1yUQjIL9JymXf/749MI810WColwlreWb+cMvlEDO6smIlGdv5FC9xgi7ZBmm/Ov/770WgJuN
UsbkxvnhhoIlIjL63xI53Wje9NJoP3O2nh76JZDmny/0csN8f0O5qAzpyzmKgRZmvu8/Fp7kJbih
l+chiL62FjZnon/+bR4pmh/BIoS5hv+ySv1w1xIJKVVnZfIMMLk8J94Aeupi2DBJrflZTrC5XJ0f
P5JtMSFnGMEl/FFj5AVoKGbDtM+JhVVhYy8xk2ZgkFuTNW313qtTsoRczUO6RLXqqLOPeDnsbw3t
v3UT/cUd7EJmEOBeeVSXeI7vr2yAwYi89VSeJ9CjJxudrIHJmFCRymi5Q4kMyrdpajGo1zNOMEgk
PLwO5caeFeRn2c1/dfdKCSeCeSwt2B+tuGnmI6hJKx7egcQlIdBjjgWpmhLnxvaf76i/eiuXZjKT
JbYW68c7CpYT4VSqts+xw+X1/cWPieCdpd7D4/QTG9X3Sz3L9wLfEAr+hcXb/en2raIODUpdGaeA
dC2M8dAB3xc2EXHziBdpKDSrwz9/vIUy/Ifba3lLoihwHdBrX77ghSf8x4WgSmdAifBAToKj+F56
BbLQFp7Zg4uW9SFuGfxQz5Ojw4GHPK6QRyond/OsjIIgHERINZh0tr/LCgJkljwkPZNDtgoi1FR0
dAk0++df2bnM335/JBw2fnRqihsRSIjNCPKHBYUpUCInDnCnNhP5TszRvCtj19iFZpv2CE1yTRov
MTtNGazLpNLu1uSH3TfEkoFjSzJ+RwBSfJGBE3afoet0nycm2HTTL3lQFiagaEOmCvlljklAEgIM
EvQucUH485uDSHhZw/TwqDSvQx5m2cfRSur3HW3XsxdK+9QkXEAs94m+Y2hNCp+LfusFP5GR4GIL
avNgwhakWa2iZtzkfuSm66yJAxsYV2yjVy5q3mOJdoMXp+/q2kO+JweJlYhuJWrBqOQOqaRJCjSV
9rw3CKtxT+OSatt2YU6CZWMW0YnTafeZ/NX6PZgSqzrlZqwfTDq4d4bVGaSk4fOOP5ja5ytTs+1y
YBvxVryAxOLe61L3LWW6z3CAnvSbNn2iJc1q2aEHIg9znVqfqjmwDkOt6ofG7fK9M6p6DagNsi/r
L2DnERk+pGcNcsxgMHAmDcy7kgEuN3uS0wPIs+BFAyXaX6KlmxZZwCXbqZstro9PfsRD24bzizUQ
ylj5ku/pMoo1p6b9nOJtBqMEInk7t4EJFA1h20tfaf4WIiX76AcFPyVfAqvmjuuGKgzu2mWXK9ip
0XOAc1/pPGqSQ0iMAmF1Si0RT5EL4CmnB65O0VKYXNKtwyW2UiTW9JCSQzttM2EQuHeJFqzjmruG
rqnzptyUq0mvv6L9UXoaMKMIlHu6hDAZOAbafSsHwpXhzPPL2I5agGOQ9D67ZcTzV4pQY4iZPfMm
MoiM3WgHoCjQZo/ML4Xog6bPRfFkFtggSQEx/JdWIOTaIzfzFqXFdFeZC+a/oxs/7ZByU3SQRgs0
rkJCdT0rmoxrMyb8eChr580lh5aw+6LxYelps3kM7dk6zPOIYs4KXfmhGIbiyZtjfZ3VNOfolJfm
ijQt0+PoKZpTnJWMnokG4Kdk08SMeC77jWgDl1y7OQa44i4pJWit9Y0naBLmMgJhkae+D3qrpaXO
OGuti1k/pbgCtxhFKhIHxCIB4Z7EecGh/b6rWlhcSdDnRG013VdPzujPLNXfgDHoCxKCE2bZfcrK
tJ6XPEROqYhzOqLSX90sbdodwjf3E3NmFEpwjK/wbTThbolAR+TWV/EGojIgx7Ivb3zGFKBZ5jb6
EC7ZtYiL6J5zmN6T4BmcsVuoeu+1o/sewz2+w6KaPzCoL0+2BBcKCVDOH4qs/j/2zqy5TSYLw39l
au5RsTTbxcyFFtvxnn25oZzYASTEjkD8+nkaZEdSnHxJqJqPmhpunUjqpvss73nPe1bkwno7K4A0
mV/imeiGrOr405LqVDlnKnMxX6m5fSqDURCchmnB8zxfK4uMGHAKjWh9AvkFRZuATvs4Ub1XFejV
i3iVpS+WeVCcbM1q++D5Sb0IlFBBujxZfwhXGyj/wAtM2ghpWMyKkJat/M4u6e5wwlaZe3SXzKpN
rp2sSeOXuaMwuZFRv+jOe0lCKg3RCpCZya3lbCVLHuY0B9v1E/nm0/qSSNc5g6WFLGoc0swsPNrL
qau5Hop1FEWdJC0YaFnQRZlsKd2sk+pturKydLaJi5NKygLEgfolsovkgxuFOgRSrTkpFM+YVxG/
w6W34CVeCZGeFvN+aYmsnqa+yhu1md99yeSu+FYtq/SWLmEOtULzXHnXDdxU9CVXomByRrNI0lJf
XqAxI5Eso2H6JNa2vPdzFYOUtC4aiKgfoT1Zbtx3uQ3xeeFUgD4LKWOLmgrKtPQfoFDazhianXz0
NNHcdrPi7G2Un5WUXphiVpke0z91Qbk2j+SnaU1anNJwjAnCGhOYSSqI0pBHFQXSgnOLwumbTSq4
+lVgZmeiEcg9dmNb05RjKzEPyscrptx91JPMJ54LYGFqRqInUM+CIl1/Aid00q/bdCPkUN4S0MMu
i0W8FPXD2qkZxkIXsfmejiT3RR64xVkEnBNM48YPqZhpy+BzsSnvlqkJ+CRCH9XLLebjQ0TdTHkd
tkiqnjl6AMzNnLmZFSGjHtR1drZUrPYESRDIdi4yQ1PXFvVbasrrV5afftWj9kOjC+1mVSJOhF1F
Zkt3Ib2KKtXv/TLw79swrF/7lc2b48ajAMlEQ5chnnZNX3gQSj37qLDP6RGhf7ypI2TtCws7PlvB
FKvP6BpS4Qon26usADyz2iakQWy9qqjf8hZo5ABPeKfEyLYvIJlFV02ei5sWHdebTBPVq3XoZDNE
OCmjbJRoARBrfEbCaXNRWimwnOnpoTUtHCOcUaMPQN/b2p2uswhz4XrmfLl2xPm23nz2UqV+XZf+
6qVWMX4lB8r/tKqtlT/Lo4DKH12MjKraGv61i6TCVU6t61xxazoLg41f3OkheqRrm3phHJrVhWap
0MQF2rb5qYbJO1EIZum90XQdlUsE9MCwo9h4Y63SlD5uo32dhgGyqNuqfVmilzl1N379sYrKjJpF
UYjwvAmbxpxBAVSsqeMh0HhtNdBlT92gKs7IcpXLpd0mb6HB6AyoWVVrFCQUW13BN3Lq6xoP/1Xb
ZMVVlaab0wZHeBEvi3U0T93Ao/qokV4EGLdT1Fu0cJYSWSgzf2NvXvr6BlQ5XnoIXdIKkH9cNSVS
IgzLuWTYDGYUFgA90BktovVcXzP1ikJsol+V9rY1p1s305yFE9kCg6jVD4mOTsyJizIXLVNMRhQi
0xdMlWjPisoOXxVrLXuLnFfxzom2YrFpoGq1S4DPlW2JqaAtUxbUljZaAbUd0grRBveMtscPlSoC
Tp7C8KG5YKtuNy15CtLzdj4zYRTeMNiteavmtXJlhiWVotDIjBMHdW57GqexeZIVNo0XiR66xWnF
2f1Ki1vzPnWM8ktt0omBnArCkCqTxIoZY2MR6lkmkZ0zXYaJl3QxZeE8D9ptdcZkp69m0Pi3xZKB
3NM2LMpzAzHUhFZXRjDA/WT2l7DzHM5znN8oEROVddXyyrnry16Hdts0U1oObTrsKlE6CK+hwakI
e/MBaaqEgfR+u7xhoqKtovoQRzexG0XoKtCU+jJQDN5aBIAkIHEhNly9a4Ks8XZD1f7f/fRX3U8W
KNleajO/K+/+0aOo13frh3/98z1NqjTiHCKh3f95IkjCgjRJ/i3wUEl6BM54Ikhq/ElOO5ZdTCRD
34BQE34k7d2PDeOSOvUIhKoTMD1Uc0BKYULBk/wdEtQh1gIUqZpgLQYUTZRrAFhl5rwHIaHMroWm
l9XX1freL6J5EH3e243bPqHbBz7lGJm9NO+7LzhKTfPGiNZpwxc4Swynw8AS9y7cXIcu443vf/5V
XRp/8F0AK6ArDAKGAS7MY0SBNkEtMgmTr5ZmRO5NaKroVDK2EKx0eoY+FcvGd77AYXRK9VRN9YKJ
TQlKOWF8Di0189f3sEYdpn/4FJVV1z71cl+O8Yyrh5CAN1xfVjkNluJCxdO8iAp36eVwJdXthSWU
xHuzzcoTAB7zvKB8eruEjcMoLTjhMV0FSBxOHSNHAE7fWOgp0pFvuOXcjNZZsHqdubq/ydExjMk9
5/wIapwh00iLaVzp5znJ2tttE1GR9LIKWjVUy5opACGa+hd2CRnebCwqQtrKrD8pjNpjChpE6Skg
T45yrySICsVO24tl6QbK61pVQhEvjI3vuYwOKenmarxTm8S1OO3eyP+M1dgtRF7qRVcZeVk95NtX
DwV+tngkH8u/3iZhXL5J/uwf/fyDdtbkL+yQ1Kvj7j6VHJ5+VPeLf/YZ0V2JbNI9psqAdImeHxpY
1F7kw12NEnrI+z8rjsHEKsyQ4NJ2D52SfOHeJv1oG36+wn4/f/5vDlbwJaniUr4HBmAf1JiwUb+2
B0efsLcH7sRUycURpTlcvAuNXaMrDvG4p835WxZ/d48/mRMj5OGX8hm3MugIUEVjdaBt2m6V+JX9
IwDtdmKaGmpcqqwc8fxNR+CHu4CgUP+betT7j+6BPdFNAVaqMd5XPhR6DjZBcxkwYwPXi157a3Sb
gPPv7+aATdAnUlFaliT7TeAD9zfBoYArQGZ1+jf6Z2wngUIU0cqg60AruQ4HjcZz0a/xyCKikDZh
k0yQJypt/UkZl1EgrPxOT7yz0r/hFwSL1B3adCiLd8+RUUBR3CSyUuVGdM/f5Rd+aBRgjPGbBx0F
NgFKAGoEBqZv96r374PNfekkCvT+0P33veIPVw9nDAs2aPVcBF6+g27V834BzgZJAgUW6rHdM7pN
oIT0XdPK714EwyFAQqaBnKo/6EfmgJnwlgYpzCU3657xXYSOyjLsKDiECGgIUB/uF3nsHVVzQvUO
BY7RrZ66tuh/1J/7RSIkXD9BsE12LZ+j5WMMLXJmg3LC2BwicxcG2wGiYOR4LTqm+xtA6HNgBU2k
8QAlDG3nK0ZnB9DqUEFYhl0BbD3WxHYeN+FoFxziQxN7A4OiPyPkEnzhmFwCKh5Dd0F3JqZLMoC8
wOEhoHlPChrAN9pdkdEZAkbHaoMNgZgY8BaZBbhLAo6iIloGOQWSkij6nR7T64d/NtgUOLxlplO7
kpojnyND6DrsDykz2fSTsxzZJaDxanBYqDJoRzAcx9zlw0enAFMAVc1Ch/PRVozNFOi9uOkggyiM
CSxSDL+U3eqeQ4sAOgVs4GhMTx3b8nk7zlBLaLgTsAL0xnZnQCIQ+16RXJkUkgTJ3eUOPUo1JoOA
/kIfrwyKjFQoxaYNv617sLD7u+AaQGvM60WHoP/76LwixF19sFtQyZQsG8P3LQfY3wXbnjgQrqXV
7G9Kb4HGdBYAgSHbDTIIaHVAyYGpbx3bQ5OrwNqFVFCWz+iuwnN6J7+dKLoTgxyBXPib79s/BB1u
ZDu6jvzB6AyiS9w29PVTg5Tnn2rbkQ2Qw+c0Fs5Qh3G+fp0O1/6dDLCEoCUkiAivPB8aOiZYEfVB
NMT7XRjhIQDcHXgIhDnhLgEK7gWA+5fAcie01qDugR7XSM+CoPw7dBfUCS09JhXnXZh8dCNIlvAE
xIey1aB7xmYQyGMHxwYgZ4zVgUJ4FBnZFqsHTZMs/+7pLc+IvCEEx8GZMugpXH9ag9D2fy4yQsd2
wpQjcEOpcDuuJEmnyDU0PhYWlgAdH1gs/fqPU0UxgUuKGJc+ukwZuGjw8jn8CAmBjFM87h5WuW8I
JXhOL6NMEvtLMDp3IBtVuLmDQkJB7ybFE9rwnk8PNITicBZdC9ToLoGO7srQ9VNAomRs2BC9nj0F
7oSQSVIvRltCMcA5Bu6CoQEQ07wLFtDvwrEpIHKmqEx6tCuxjC49IiSQLLhBdwHAgCYs+HTa80UE
OWLGImiQ8Gq3TeNzCzJ+HbgLoEZorqHw9lhSPQqNZF2Z26IDqzzdmHE5Ry6E7LUbdBYEwQEDdaTK
XG/9j4qKHIAJZ46zsivkjys40gafAhBUIh8XYubTW973jjYwOpUWqLH99owQMaB58Rd5Z0c1+j3e
GYAJcTDCBc97R5vSM0aR3tFdSWl8hTX0EXszNSBxhn5muKguQCvqnmOLYMJEAVThuow0UjLonh7s
HUyoVbg/RHOfvRHAyQzMg6I2WruoY9CGngUDGoFB+Yy5z4fhsk1JBWAJXYNdIDW6cJlAXgxdPuGy
oF4C2eQHbqErqUiodpdVjDBEsKRqwjDnyC4QL5IXGzvrf3gWpHMESSZxfPQO3ReOyUVyk3tQ48/N
orwKUI+prfT24LtSK86j7/bYnZU+VxnRLshAaSiSZlBkVAGKQGifdQ6wr6T3JLMYK6pKnLtDOP78
LBAu0pGBRMUxtA4BEZEdBB7AkbpndBEC8hNSE2eYQSAaZH1EXI+11kODQL2dshN5k/v73JNfuC80
fch/9SV6uMv//R8AAAD//w==</cx:binary>
              </cx:geoCache>
            </cx:geography>
          </cx:layoutPr>
        </cx:series>
      </cx:plotAreaRegion>
    </cx:plotArea>
    <cx:legend pos="r" align="min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en-US" sz="9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 panose="020F0502020204030204"/>
          </a:endParaRPr>
        </a:p>
      </cx:txPr>
    </cx:legend>
  </cx:chart>
  <cx:fmtOvrs>
    <cx:fmtOvr idx="0">
      <cx:spPr>
        <a:solidFill>
          <a:srgbClr val="462E8D"/>
        </a:solidFill>
      </cx:spPr>
    </cx:fmtOvr>
    <cx:fmtOvr idx="2">
      <cx:spPr>
        <a:solidFill>
          <a:srgbClr val="555759"/>
        </a:solidFill>
      </cx:spPr>
    </cx:fmtOvr>
    <cx:fmtOvr idx="1">
      <cx:spPr>
        <a:solidFill>
          <a:srgbClr val="028342"/>
        </a:solidFill>
      </cx:spPr>
    </cx:fmtOvr>
  </cx:fmtOvrs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F093D87D-49B4-F84F-89BD-B13FEDAC67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1517904"/>
            <a:ext cx="5618480" cy="2798064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572000"/>
            <a:ext cx="5618480" cy="1527048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49104" y="6400800"/>
            <a:ext cx="1865376" cy="365125"/>
          </a:xfrm>
        </p:spPr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50056" y="6400800"/>
            <a:ext cx="6099048" cy="365125"/>
          </a:xfrm>
        </p:spPr>
        <p:txBody>
          <a:bodyPr/>
          <a:lstStyle/>
          <a:p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233599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5CE39-5AF2-D74D-8796-2693D4B49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8BF04-9F04-B047-AB3A-4F72EECD5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75AD8-B437-884F-BECF-A92601EB1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80716B-CB84-B444-ABDC-B391FF96EF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13A28F-17DD-4B46-9779-B959DEDFF5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BA4A92-5CBF-4C4E-8190-036F20F71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479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7C69D-3B3E-1C41-947D-5F8B7CB0B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1196C-1CC4-3A4F-A1FD-574B3E2B7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578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D3179D-3A24-9F46-B0C1-0C1B406A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637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EB9A8-48BD-5948-B09A-9A9B86B03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62F72-D31A-1B43-8284-A963F1D9B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  <a:lvl2pPr>
              <a:defRPr sz="28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F1A39-2597-BE42-BF09-D0870B967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F3118-F1E5-D943-89A1-9730CAEE6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091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3550A-F3C9-D94E-A179-983302831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9DB206-040E-A14C-8B5C-A650C0FF5B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38F31C-AD54-084F-9B36-CFECAFD2A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CF563-4A66-FB4B-96F9-623D02C4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080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4AA98-3961-8D4C-8950-D8A8203BF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C0B213-C4AF-7245-A4DC-AF89F9C7A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FBBDB-8DE9-8249-B0CA-87AA237F2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23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F093D87D-49B4-F84F-89BD-B13FEDAC6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1517904"/>
            <a:ext cx="5618480" cy="2798064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572000"/>
            <a:ext cx="5618480" cy="1527048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49104" y="6400800"/>
            <a:ext cx="1865376" cy="365125"/>
          </a:xfrm>
        </p:spPr>
        <p:txBody>
          <a:bodyPr/>
          <a:lstStyle/>
          <a:p>
            <a:pPr algn="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50056" y="6400800"/>
            <a:ext cx="6099048" cy="365125"/>
          </a:xfrm>
        </p:spPr>
        <p:txBody>
          <a:bodyPr/>
          <a:lstStyle/>
          <a:p>
            <a:r>
              <a:rPr lang="en-US" sz="100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13127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F21A1BC-B091-8C4E-802B-86D47C16BD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785813"/>
            <a:ext cx="91440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09448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7C17D7-0ED3-BD49-889B-A5FC80E37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502814"/>
            <a:ext cx="530352" cy="365125"/>
          </a:xfr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BE27F6-7D8C-8A4D-AF98-7CE2F4F9E3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80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F21A1BC-B091-8C4E-802B-86D47C16BD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785813"/>
            <a:ext cx="9144000" cy="2852737"/>
          </a:xfrm>
        </p:spPr>
        <p:txBody>
          <a:bodyPr anchor="b"/>
          <a:lstStyle>
            <a:lvl1pPr>
              <a:defRPr sz="6000">
                <a:solidFill>
                  <a:srgbClr val="462E8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09448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5575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7C17D7-0ED3-BD49-889B-A5FC80E37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502814"/>
            <a:ext cx="530352" cy="365125"/>
          </a:xfrm>
        </p:spPr>
        <p:txBody>
          <a:bodyPr/>
          <a:lstStyle>
            <a:lvl1pPr>
              <a:defRPr b="0" i="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66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4B36F0-BABB-6946-9C5B-5C82B0311A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0" y="3572"/>
            <a:ext cx="12179300" cy="6850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65" y="350733"/>
            <a:ext cx="10515496" cy="672995"/>
          </a:xfrm>
        </p:spPr>
        <p:txBody>
          <a:bodyPr/>
          <a:lstStyle>
            <a:lvl1pPr>
              <a:defRPr>
                <a:solidFill>
                  <a:srgbClr val="462E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4" y="1605848"/>
            <a:ext cx="10515496" cy="4268177"/>
          </a:xfrm>
        </p:spPr>
        <p:txBody>
          <a:bodyPr/>
          <a:lstStyle>
            <a:lvl1pPr marL="365760" indent="-36576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08660" indent="-342900">
              <a:buClr>
                <a:schemeClr val="tx2"/>
              </a:buClr>
              <a:buFont typeface="Courier New" panose="02070309020205020404" pitchFamily="49" charset="0"/>
              <a:buChar char="o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0080" indent="-274320">
              <a:buFont typeface="Wingdings" panose="05000000000000000000" pitchFamily="2" charset="2"/>
              <a:buChar char="Ø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252" y="6400800"/>
            <a:ext cx="6099048" cy="365125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502814"/>
            <a:ext cx="530352" cy="365125"/>
          </a:xfr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BE27F6-7D8C-8A4D-AF98-7CE2F4F9E3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64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F21A1BC-B091-8C4E-802B-86D47C16BD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785813"/>
            <a:ext cx="91440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09448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7C17D7-0ED3-BD49-889B-A5FC80E37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502814"/>
            <a:ext cx="530352" cy="365125"/>
          </a:xfr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57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4B36F0-BABB-6946-9C5B-5C82B0311A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0" y="3572"/>
            <a:ext cx="12179299" cy="6850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04" y="334595"/>
            <a:ext cx="10521696" cy="7189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204" y="1609589"/>
            <a:ext cx="10521696" cy="3848100"/>
          </a:xfrm>
        </p:spPr>
        <p:txBody>
          <a:bodyPr/>
          <a:lstStyle>
            <a:lvl1pPr marL="365760" indent="-36576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0080" indent="-274320">
              <a:buClr>
                <a:schemeClr val="bg1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252" y="6400800"/>
            <a:ext cx="60990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502814"/>
            <a:ext cx="530352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66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D3179D-3A24-9F46-B0C1-0C1B406A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3696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F21A1BC-B091-8C4E-802B-86D47C16BD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785813"/>
            <a:ext cx="9144000" cy="2852737"/>
          </a:xfrm>
        </p:spPr>
        <p:txBody>
          <a:bodyPr anchor="b"/>
          <a:lstStyle>
            <a:lvl1pPr>
              <a:defRPr sz="6000">
                <a:solidFill>
                  <a:srgbClr val="462E8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09448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5575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7C17D7-0ED3-BD49-889B-A5FC80E37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502814"/>
            <a:ext cx="530352" cy="365125"/>
          </a:xfrm>
        </p:spPr>
        <p:txBody>
          <a:bodyPr/>
          <a:lstStyle>
            <a:lvl1pPr>
              <a:defRPr b="0" i="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5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4B36F0-BABB-6946-9C5B-5C82B0311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3572"/>
            <a:ext cx="12179300" cy="6850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04" y="698604"/>
            <a:ext cx="10515496" cy="1344168"/>
          </a:xfrm>
        </p:spPr>
        <p:txBody>
          <a:bodyPr/>
          <a:lstStyle>
            <a:lvl1pPr>
              <a:defRPr>
                <a:solidFill>
                  <a:srgbClr val="462E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4" y="2152500"/>
            <a:ext cx="10515496" cy="3127248"/>
          </a:xfrm>
        </p:spPr>
        <p:txBody>
          <a:bodyPr/>
          <a:lstStyle>
            <a:lvl1pPr marL="365760" indent="-36576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08660" indent="-342900">
              <a:buClr>
                <a:schemeClr val="tx2"/>
              </a:buClr>
              <a:buFont typeface="Courier New" panose="02070309020205020404" pitchFamily="49" charset="0"/>
              <a:buChar char="o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0080" indent="-274320">
              <a:buFont typeface="Wingdings" panose="05000000000000000000" pitchFamily="2" charset="2"/>
              <a:buChar char="Ø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252" y="6400800"/>
            <a:ext cx="609904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502814"/>
            <a:ext cx="530352" cy="365125"/>
          </a:xfr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54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4B36F0-BABB-6946-9C5B-5C82B0311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3572"/>
            <a:ext cx="12179299" cy="6850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04" y="692404"/>
            <a:ext cx="10521696" cy="134416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204" y="2146300"/>
            <a:ext cx="10521696" cy="3848100"/>
          </a:xfrm>
        </p:spPr>
        <p:txBody>
          <a:bodyPr/>
          <a:lstStyle>
            <a:lvl1pPr marL="365760" indent="-36576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0080" indent="-274320">
              <a:buClr>
                <a:schemeClr val="bg1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252" y="6400800"/>
            <a:ext cx="60990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502814"/>
            <a:ext cx="530352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42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FA0C-E99F-7046-8F5D-B94269C9A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07044F-8460-3A46-9CDD-742803403E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2155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EFD3D-0496-8D4C-ACDD-402F3692A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9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0827C-0B12-C84C-9EA0-CFCD8BE75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5CAA-6B0F-FB45-9796-ED6D72407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D7716-7472-6B46-AA08-6631C027D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454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9503C-7597-4B4C-B36D-A34FACC3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87AFE-70B3-5845-8462-C681A2673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1A66A-2B72-DA4C-96F3-D50C6C3F8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87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ED134-C65C-8549-AA14-A5F5042E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8B532-BB56-CD45-B425-7C5D711BC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2BCBD1-DB35-A847-9FAD-94BD34C8C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7355E-7C25-F048-9DCD-7850B07C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129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52" y="695717"/>
            <a:ext cx="10950448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52" y="2149613"/>
            <a:ext cx="10950448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4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9AFA87-1417-4992-ABD9-27C3BC8CC883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1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3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80" r:id="rId3"/>
    <p:sldLayoutId id="2147483672" r:id="rId4"/>
    <p:sldLayoutId id="2147483675" r:id="rId5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rgbClr val="462E8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08660" indent="-342900" algn="l" defTabSz="914400" rtl="0" eaLnBrk="1" latinLnBrk="0" hangingPunct="1">
        <a:lnSpc>
          <a:spcPct val="105000"/>
        </a:lnSpc>
        <a:spcBef>
          <a:spcPts val="900"/>
        </a:spcBef>
        <a:buFont typeface="Courier New" panose="02070309020205020404" pitchFamily="49" charset="0"/>
        <a:buChar char="o"/>
        <a:defRPr sz="2400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2400" i="1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tx2"/>
        </a:buClr>
        <a:buFont typeface="Avenir Next LT Pro" panose="020B0504020202020204" pitchFamily="34" charset="0"/>
        <a:buChar char="+"/>
        <a:defRPr sz="2400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" userDrawn="1">
          <p15:clr>
            <a:srgbClr val="F26B43"/>
          </p15:clr>
        </p15:guide>
        <p15:guide id="2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AF5150-611C-6745-A2CC-F56DB38D4803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003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22AA2-9E5B-E44D-B5C0-691FFB824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3A644-CFA3-854B-8391-B5F25FA4C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36D1A-89D8-9645-A655-6804E7C776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95478D8-26CD-F24B-9313-CB1027550644}"/>
              </a:ext>
            </a:extLst>
          </p:cNvPr>
          <p:cNvSpPr txBox="1">
            <a:spLocks/>
          </p:cNvSpPr>
          <p:nvPr userDrawn="1"/>
        </p:nvSpPr>
        <p:spPr>
          <a:xfrm>
            <a:off x="9908241" y="6356350"/>
            <a:ext cx="2117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38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BE27F6-7D8C-8A4D-AF98-7CE2F4F9E37C}" type="slidenum">
              <a:rPr lang="en-US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2DFDBC-A309-CB4E-943E-D9C77AEAF07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60903" y="6299112"/>
            <a:ext cx="995570" cy="4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3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6C3D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52" y="308094"/>
            <a:ext cx="10950448" cy="7653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52" y="1602963"/>
            <a:ext cx="10950448" cy="4141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4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1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</p:sldLayoutIdLst>
  <p:hf sldNum="0" hd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rgbClr val="462E8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08660" indent="-342900" algn="l" defTabSz="914400" rtl="0" eaLnBrk="1" latinLnBrk="0" hangingPunct="1">
        <a:lnSpc>
          <a:spcPct val="105000"/>
        </a:lnSpc>
        <a:spcBef>
          <a:spcPts val="900"/>
        </a:spcBef>
        <a:buFont typeface="Courier New" panose="02070309020205020404" pitchFamily="49" charset="0"/>
        <a:buChar char="o"/>
        <a:defRPr sz="2400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2400" i="1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tx2"/>
        </a:buClr>
        <a:buFont typeface="Avenir Next LT Pro" panose="020B0504020202020204" pitchFamily="34" charset="0"/>
        <a:buChar char="+"/>
        <a:defRPr sz="2400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">
          <p15:clr>
            <a:srgbClr val="F26B43"/>
          </p15:clr>
        </p15:guide>
        <p15:guide id="2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o.org/save/who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9" Type="http://schemas.openxmlformats.org/officeDocument/2006/relationships/image" Target="../media/image70.png"/><Relationship Id="rId21" Type="http://schemas.openxmlformats.org/officeDocument/2006/relationships/image" Target="../media/image52.png"/><Relationship Id="rId34" Type="http://schemas.openxmlformats.org/officeDocument/2006/relationships/image" Target="../media/image65.png"/><Relationship Id="rId42" Type="http://schemas.openxmlformats.org/officeDocument/2006/relationships/image" Target="../media/image73.png"/><Relationship Id="rId47" Type="http://schemas.openxmlformats.org/officeDocument/2006/relationships/image" Target="../media/image78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24" Type="http://schemas.openxmlformats.org/officeDocument/2006/relationships/image" Target="../media/image55.png"/><Relationship Id="rId32" Type="http://schemas.openxmlformats.org/officeDocument/2006/relationships/image" Target="../media/image63.jpeg"/><Relationship Id="rId37" Type="http://schemas.openxmlformats.org/officeDocument/2006/relationships/image" Target="../media/image68.png"/><Relationship Id="rId40" Type="http://schemas.openxmlformats.org/officeDocument/2006/relationships/image" Target="../media/image71.png"/><Relationship Id="rId45" Type="http://schemas.openxmlformats.org/officeDocument/2006/relationships/image" Target="../media/image76.jpe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png"/><Relationship Id="rId36" Type="http://schemas.openxmlformats.org/officeDocument/2006/relationships/image" Target="../media/image67.png"/><Relationship Id="rId10" Type="http://schemas.openxmlformats.org/officeDocument/2006/relationships/image" Target="../media/image41.jpeg"/><Relationship Id="rId19" Type="http://schemas.openxmlformats.org/officeDocument/2006/relationships/image" Target="../media/image50.png"/><Relationship Id="rId31" Type="http://schemas.openxmlformats.org/officeDocument/2006/relationships/image" Target="../media/image62.jpeg"/><Relationship Id="rId44" Type="http://schemas.openxmlformats.org/officeDocument/2006/relationships/image" Target="../media/image75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4" Type="http://schemas.openxmlformats.org/officeDocument/2006/relationships/image" Target="../media/image45.jpeg"/><Relationship Id="rId22" Type="http://schemas.openxmlformats.org/officeDocument/2006/relationships/image" Target="../media/image53.png"/><Relationship Id="rId27" Type="http://schemas.openxmlformats.org/officeDocument/2006/relationships/image" Target="../media/image58.png"/><Relationship Id="rId30" Type="http://schemas.openxmlformats.org/officeDocument/2006/relationships/image" Target="../media/image61.png"/><Relationship Id="rId35" Type="http://schemas.openxmlformats.org/officeDocument/2006/relationships/image" Target="../media/image66.png"/><Relationship Id="rId43" Type="http://schemas.openxmlformats.org/officeDocument/2006/relationships/image" Target="../media/image74.png"/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6.jpeg"/><Relationship Id="rId33" Type="http://schemas.openxmlformats.org/officeDocument/2006/relationships/image" Target="../media/image64.png"/><Relationship Id="rId38" Type="http://schemas.openxmlformats.org/officeDocument/2006/relationships/image" Target="../media/image69.jpeg"/><Relationship Id="rId46" Type="http://schemas.openxmlformats.org/officeDocument/2006/relationships/image" Target="../media/image77.jpeg"/><Relationship Id="rId20" Type="http://schemas.openxmlformats.org/officeDocument/2006/relationships/image" Target="../media/image51.png"/><Relationship Id="rId41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14/relationships/chartEx" Target="../charts/chartEx1.xml"/><Relationship Id="rId3" Type="http://schemas.openxmlformats.org/officeDocument/2006/relationships/hyperlink" Target="mailto:nlynch@bio.org" TargetMode="External"/><Relationship Id="rId7" Type="http://schemas.openxmlformats.org/officeDocument/2006/relationships/hyperlink" Target="mailto:jvallerga@bio.org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hyperlink" Target="mailto:jseymour@bio.org" TargetMode="External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D2B504CB-1276-424B-9808-22AD97E02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502814"/>
            <a:ext cx="53035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7BE27F6-7D8C-8A4D-AF98-7CE2F4F9E37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283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283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01447D0-1CED-4069-BBB9-1DF5251B7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4" y="1295400"/>
            <a:ext cx="10820274" cy="4426390"/>
          </a:xfrm>
        </p:spPr>
        <p:txBody>
          <a:bodyPr>
            <a:normAutofit fontScale="70000" lnSpcReduction="20000"/>
          </a:bodyPr>
          <a:lstStyle/>
          <a:p>
            <a:pPr lvl="0" fontAlgn="base">
              <a:lnSpc>
                <a:spcPct val="115000"/>
              </a:lnSpc>
              <a:spcAft>
                <a:spcPct val="0"/>
              </a:spcAft>
              <a:buSzPct val="80000"/>
            </a:pPr>
            <a:r>
              <a:rPr lang="en-US" sz="3000" dirty="0"/>
              <a:t>Largest advocacy association representing the Life Sciences Community, including:</a:t>
            </a:r>
          </a:p>
          <a:p>
            <a:pPr lvl="1" fontAlgn="base">
              <a:lnSpc>
                <a:spcPct val="115000"/>
              </a:lnSpc>
              <a:spcAft>
                <a:spcPct val="0"/>
              </a:spcAft>
              <a:buSzPct val="80000"/>
            </a:pPr>
            <a:r>
              <a:rPr lang="en-US" sz="2600" dirty="0"/>
              <a:t>Member companies, state biotechnology groups, academic and research institutions, and related organizations</a:t>
            </a:r>
          </a:p>
          <a:p>
            <a:pPr lvl="0" fontAlgn="base">
              <a:lnSpc>
                <a:spcPct val="115000"/>
              </a:lnSpc>
              <a:spcAft>
                <a:spcPct val="0"/>
              </a:spcAft>
              <a:buSzPct val="80000"/>
            </a:pPr>
            <a:r>
              <a:rPr lang="en-US" sz="3000" b="1" dirty="0"/>
              <a:t>Background: </a:t>
            </a:r>
            <a:r>
              <a:rPr lang="en-US" sz="3000" dirty="0"/>
              <a:t>Founded in 1993 as a non-profit in Washington, DC.</a:t>
            </a:r>
          </a:p>
          <a:p>
            <a:pPr lvl="1" fontAlgn="base">
              <a:lnSpc>
                <a:spcPct val="115000"/>
              </a:lnSpc>
              <a:spcAft>
                <a:spcPct val="0"/>
              </a:spcAft>
              <a:buSzPct val="80000"/>
            </a:pPr>
            <a:r>
              <a:rPr lang="en-US" sz="2600" dirty="0"/>
              <a:t>President &amp; CEO, John Crowley </a:t>
            </a:r>
          </a:p>
          <a:p>
            <a:pPr lvl="0" fontAlgn="base">
              <a:lnSpc>
                <a:spcPct val="115000"/>
              </a:lnSpc>
              <a:spcAft>
                <a:spcPct val="0"/>
              </a:spcAft>
              <a:buSzPct val="80000"/>
            </a:pPr>
            <a:r>
              <a:rPr lang="en-US" sz="3000" b="1" dirty="0"/>
              <a:t>Serve: </a:t>
            </a:r>
            <a:r>
              <a:rPr lang="en-US" sz="3000" dirty="0"/>
              <a:t>Emerging, health, industrial and environmental, and food/agriculture companies</a:t>
            </a:r>
          </a:p>
          <a:p>
            <a:pPr lvl="1" fontAlgn="base">
              <a:lnSpc>
                <a:spcPct val="115000"/>
              </a:lnSpc>
              <a:spcAft>
                <a:spcPct val="0"/>
              </a:spcAft>
              <a:buSzPct val="80000"/>
            </a:pPr>
            <a:r>
              <a:rPr lang="en-US" sz="2600" dirty="0"/>
              <a:t>BIO is committed to speaking up for the millions of families around the globe who depend upon our success, driving a revolution that aims to cure patients, protect our climate, and nourish humanity.</a:t>
            </a:r>
          </a:p>
          <a:p>
            <a:pPr lvl="0" fontAlgn="base">
              <a:lnSpc>
                <a:spcPct val="115000"/>
              </a:lnSpc>
              <a:spcAft>
                <a:spcPct val="0"/>
              </a:spcAft>
              <a:buSzPct val="80000"/>
            </a:pPr>
            <a:r>
              <a:rPr lang="en-US" sz="3000" b="1" dirty="0"/>
              <a:t>Access: </a:t>
            </a:r>
          </a:p>
          <a:p>
            <a:pPr lvl="1"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386C"/>
              </a:buClr>
              <a:buSzPct val="80000"/>
            </a:pPr>
            <a:r>
              <a:rPr lang="en-US" sz="2600" dirty="0"/>
              <a:t>Policy—legislative, regulatory, advocacy, and legal </a:t>
            </a:r>
          </a:p>
          <a:p>
            <a:pPr lvl="1"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386C"/>
              </a:buClr>
              <a:buSzPct val="80000"/>
            </a:pPr>
            <a:r>
              <a:rPr lang="en-US" sz="2600" dirty="0"/>
              <a:t>Business—access to capital, partnering, and savings</a:t>
            </a:r>
          </a:p>
          <a:p>
            <a:pPr lvl="1"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386C"/>
              </a:buClr>
              <a:buSzPct val="80000"/>
            </a:pPr>
            <a:r>
              <a:rPr lang="en-US" sz="2600" dirty="0"/>
              <a:t>Public Opinion—communications, opinion, and marketing</a:t>
            </a:r>
            <a:endParaRPr lang="en-US" sz="2600" kern="0" dirty="0">
              <a:solidFill>
                <a:srgbClr val="00386C"/>
              </a:solidFill>
              <a:latin typeface="Verdana"/>
              <a:ea typeface="Verdana" panose="020B060403050404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D50DE94-B438-427F-A191-EDDACEC83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4" y="350838"/>
            <a:ext cx="11083926" cy="673100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chemeClr val="tx1">
                    <a:lumMod val="75000"/>
                  </a:schemeClr>
                </a:solidFill>
                <a:latin typeface="+mn-lt"/>
                <a:ea typeface="Verdana" panose="020B0604030504040204" pitchFamily="34" charset="0"/>
              </a:rPr>
              <a:t>Biotechnology Innovation Organization (BIO) Overview</a:t>
            </a:r>
            <a:endParaRPr lang="en-US" sz="3600" baseline="30000">
              <a:solidFill>
                <a:schemeClr val="tx1">
                  <a:lumMod val="75000"/>
                </a:schemeClr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993C8E5E-65B5-E3AB-DAEE-7442AB21E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661" y="4815735"/>
            <a:ext cx="1674872" cy="746865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D905BA67-612F-85D0-92A9-6FAE82961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151" y="4815735"/>
            <a:ext cx="1394349" cy="90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29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BF5B8-37EE-4CC4-7C64-5F63C3F5F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BD team provides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5451F-494C-220D-3EAD-11E029747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 marR="0" lvl="0" indent="-34290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386C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386C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Arial" panose="020B0604020202020204" pitchFamily="34" charset="0"/>
              </a:rPr>
              <a:t>Provide vetted leads to the partners</a:t>
            </a:r>
          </a:p>
          <a:p>
            <a:pPr marL="400050" marR="0" lvl="0" indent="-34290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386C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386C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Arial" panose="020B0604020202020204" pitchFamily="34" charset="0"/>
              </a:rPr>
              <a:t>Work and connects partners with state affiliate organization network to identify targets account</a:t>
            </a:r>
          </a:p>
          <a:p>
            <a:pPr marL="400050" marR="0" lvl="0" indent="-34290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386C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386C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Arial" panose="020B0604020202020204" pitchFamily="34" charset="0"/>
              </a:rPr>
              <a:t>Leverage relationship with VWR to gain access into target accounts for other BBS supplier partners</a:t>
            </a:r>
          </a:p>
          <a:p>
            <a:pPr marL="400050" marR="0" lvl="0" indent="-34290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386C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386C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Arial" panose="020B0604020202020204" pitchFamily="34" charset="0"/>
              </a:rPr>
              <a:t>Leverage existing  BIO or state affiliate member relationship to provide access to target accounts</a:t>
            </a:r>
          </a:p>
          <a:p>
            <a:pPr marL="400050" marR="0" lvl="0" indent="-34290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386C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386C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Arial" panose="020B0604020202020204" pitchFamily="34" charset="0"/>
              </a:rPr>
              <a:t>Follow up to help close pending opportunities</a:t>
            </a:r>
          </a:p>
          <a:p>
            <a:pPr marL="400050" marR="0" lvl="0" indent="-34290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386C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386C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Arial" panose="020B0604020202020204" pitchFamily="34" charset="0"/>
              </a:rPr>
              <a:t>Joint Sales call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D97FFB-664C-909E-D883-D0541AE4F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976838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B79F0E-A000-D012-32C8-B374F8AB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04" y="577829"/>
            <a:ext cx="10980124" cy="828270"/>
          </a:xfrm>
        </p:spPr>
        <p:txBody>
          <a:bodyPr>
            <a:noAutofit/>
          </a:bodyPr>
          <a:lstStyle/>
          <a:p>
            <a:r>
              <a:rPr lang="en-US" sz="3600" dirty="0"/>
              <a:t>BIO Business Solutions® - </a:t>
            </a:r>
            <a:r>
              <a:rPr lang="en-US" sz="3600" i="1" dirty="0"/>
              <a:t>A Membership Benefit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856523-F6F1-BB16-005D-2A2279283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4" y="1570008"/>
            <a:ext cx="10515496" cy="506370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largest cost-savings program for the life sciences industry helping </a:t>
            </a:r>
            <a:r>
              <a:rPr lang="en-US" b="1" dirty="0"/>
              <a:t>over 4,700 companies save more than $705 M</a:t>
            </a:r>
          </a:p>
          <a:p>
            <a:r>
              <a:rPr lang="en-US" b="1" dirty="0"/>
              <a:t>Eligible</a:t>
            </a:r>
            <a:r>
              <a:rPr lang="en-US" dirty="0"/>
              <a:t> to all BIO and </a:t>
            </a:r>
            <a:r>
              <a:rPr lang="en-US" dirty="0">
                <a:hlinkClick r:id="rId2"/>
              </a:rPr>
              <a:t>participating state affiliates</a:t>
            </a:r>
            <a:r>
              <a:rPr lang="en-US" dirty="0"/>
              <a:t> members</a:t>
            </a:r>
          </a:p>
          <a:p>
            <a:r>
              <a:rPr lang="en-US" dirty="0"/>
              <a:t>BIO does the </a:t>
            </a:r>
            <a:r>
              <a:rPr lang="en-US" b="1" dirty="0"/>
              <a:t>due diligence </a:t>
            </a:r>
            <a:r>
              <a:rPr lang="en-US" dirty="0"/>
              <a:t>on all suppliers to ensure:</a:t>
            </a:r>
          </a:p>
          <a:p>
            <a:pPr lvl="1"/>
            <a:r>
              <a:rPr lang="en-US" dirty="0"/>
              <a:t>Vetted and qualified products and services</a:t>
            </a:r>
          </a:p>
          <a:p>
            <a:pPr lvl="1"/>
            <a:r>
              <a:rPr lang="en-US" dirty="0"/>
              <a:t>Favorable pricing and term agreements for life science association members</a:t>
            </a:r>
          </a:p>
          <a:p>
            <a:r>
              <a:rPr lang="en-US" b="1" dirty="0"/>
              <a:t>Benefits</a:t>
            </a:r>
            <a:r>
              <a:rPr lang="en-US" dirty="0"/>
              <a:t> of participation</a:t>
            </a:r>
          </a:p>
          <a:p>
            <a:pPr lvl="1"/>
            <a:r>
              <a:rPr lang="en-US" dirty="0"/>
              <a:t>Watch your purchasing power grow by tapping into the pooled buying power of thousands of life science companies</a:t>
            </a:r>
          </a:p>
          <a:p>
            <a:pPr lvl="1"/>
            <a:r>
              <a:rPr lang="en-US" dirty="0"/>
              <a:t>Seamlessly access savings and terms (term negotiations, follow up, etc. is done by BIO)</a:t>
            </a:r>
          </a:p>
          <a:p>
            <a:pPr lvl="1"/>
            <a:r>
              <a:rPr lang="en-US" dirty="0"/>
              <a:t>Help and support the policy priorities of BIO and state associations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711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005A7-9936-D8EA-24DA-833B98033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04" y="299194"/>
            <a:ext cx="10515496" cy="1048468"/>
          </a:xfrm>
        </p:spPr>
        <p:txBody>
          <a:bodyPr>
            <a:normAutofit/>
          </a:bodyPr>
          <a:lstStyle/>
          <a:p>
            <a:pPr algn="ctr"/>
            <a:r>
              <a:rPr lang="en-US" sz="5400"/>
              <a:t>BBS by the Numbers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8944FF04-4C1C-46B7-A8F8-31AB826A3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9158" y="1478512"/>
            <a:ext cx="1017250" cy="1211012"/>
          </a:xfrm>
          <a:prstGeom prst="rect">
            <a:avLst/>
          </a:prstGeom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92C51045-A5A7-313A-955E-62650E65080F}"/>
              </a:ext>
            </a:extLst>
          </p:cNvPr>
          <p:cNvSpPr txBox="1"/>
          <p:nvPr/>
        </p:nvSpPr>
        <p:spPr>
          <a:xfrm>
            <a:off x="2567084" y="1388825"/>
            <a:ext cx="3811856" cy="153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4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50" normalizeH="0" baseline="0" noProof="0">
                <a:ln>
                  <a:noFill/>
                </a:ln>
                <a:solidFill>
                  <a:srgbClr val="462E8D"/>
                </a:solidFill>
                <a:effectLst/>
                <a:uLnTx/>
                <a:uFillTx/>
                <a:latin typeface="Bw Modelica 1"/>
                <a:ea typeface="+mn-ea"/>
                <a:cs typeface="+mn-cs"/>
              </a:rPr>
              <a:t>$830 M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710EFD20-6975-7EC1-E731-66E912652BFF}"/>
              </a:ext>
            </a:extLst>
          </p:cNvPr>
          <p:cNvSpPr txBox="1"/>
          <p:nvPr/>
        </p:nvSpPr>
        <p:spPr>
          <a:xfrm>
            <a:off x="2441809" y="2689524"/>
            <a:ext cx="2997636" cy="561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1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62E8D"/>
                </a:solidFill>
                <a:effectLst/>
                <a:uLnTx/>
                <a:uFillTx/>
                <a:latin typeface="Bw Modelica 2"/>
                <a:ea typeface="+mn-ea"/>
                <a:cs typeface="+mn-cs"/>
              </a:rPr>
              <a:t>TOTAL ANNUAL SPEND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4ACCD0FA-F28C-2FDD-F546-CDC0131A4559}"/>
              </a:ext>
            </a:extLst>
          </p:cNvPr>
          <p:cNvSpPr txBox="1"/>
          <p:nvPr/>
        </p:nvSpPr>
        <p:spPr>
          <a:xfrm>
            <a:off x="3534948" y="3291425"/>
            <a:ext cx="2561052" cy="153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4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50" normalizeH="0" baseline="0" noProof="0">
                <a:ln>
                  <a:noFill/>
                </a:ln>
                <a:solidFill>
                  <a:srgbClr val="462E8D"/>
                </a:solidFill>
                <a:effectLst/>
                <a:uLnTx/>
                <a:uFillTx/>
                <a:latin typeface="Bw Modelica 1"/>
                <a:ea typeface="+mn-ea"/>
                <a:cs typeface="+mn-cs"/>
              </a:rPr>
              <a:t>4,600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62DFB1CA-6DC4-6A69-1136-BB520CEB3703}"/>
              </a:ext>
            </a:extLst>
          </p:cNvPr>
          <p:cNvSpPr txBox="1"/>
          <p:nvPr/>
        </p:nvSpPr>
        <p:spPr>
          <a:xfrm>
            <a:off x="3315710" y="4652165"/>
            <a:ext cx="2842218" cy="561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1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62E8D"/>
                </a:solidFill>
                <a:effectLst/>
                <a:uLnTx/>
                <a:uFillTx/>
                <a:latin typeface="Bw Modelica 2"/>
                <a:ea typeface="+mn-ea"/>
                <a:cs typeface="+mn-cs"/>
              </a:rPr>
              <a:t>COMPANIES PARTICIPATING</a:t>
            </a: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FC1A68BA-E79C-179F-47C5-498439A82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57671" y="3638056"/>
            <a:ext cx="956732" cy="956732"/>
          </a:xfrm>
          <a:prstGeom prst="rect">
            <a:avLst/>
          </a:prstGeom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2C131D98-097C-77B6-74E4-ED95A3C18FE4}"/>
              </a:ext>
            </a:extLst>
          </p:cNvPr>
          <p:cNvSpPr txBox="1"/>
          <p:nvPr/>
        </p:nvSpPr>
        <p:spPr>
          <a:xfrm>
            <a:off x="7191814" y="1314146"/>
            <a:ext cx="3889541" cy="153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4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50" normalizeH="0" baseline="0" noProof="0">
                <a:ln>
                  <a:noFill/>
                </a:ln>
                <a:solidFill>
                  <a:srgbClr val="462E8D"/>
                </a:solidFill>
                <a:effectLst/>
                <a:uLnTx/>
                <a:uFillTx/>
                <a:latin typeface="Bw Modelica 1"/>
                <a:ea typeface="+mn-ea"/>
                <a:cs typeface="+mn-cs"/>
              </a:rPr>
              <a:t>$633 M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E37C24E0-89D1-77C8-41B1-5C5B386E2469}"/>
              </a:ext>
            </a:extLst>
          </p:cNvPr>
          <p:cNvSpPr txBox="1"/>
          <p:nvPr/>
        </p:nvSpPr>
        <p:spPr>
          <a:xfrm>
            <a:off x="7055738" y="2614845"/>
            <a:ext cx="3909962" cy="561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1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62E8D"/>
                </a:solidFill>
                <a:effectLst/>
                <a:uLnTx/>
                <a:uFillTx/>
                <a:latin typeface="Bw Modelica 2"/>
                <a:ea typeface="+mn-ea"/>
                <a:cs typeface="+mn-cs"/>
              </a:rPr>
              <a:t>AGGREGATE SAVINGS IN 2023</a:t>
            </a:r>
          </a:p>
        </p:txBody>
      </p:sp>
      <p:pic>
        <p:nvPicPr>
          <p:cNvPr id="17" name="Graphic 16" descr="Coins with solid fill">
            <a:extLst>
              <a:ext uri="{FF2B5EF4-FFF2-40B4-BE49-F238E27FC236}">
                <a16:creationId xmlns:a16="http://schemas.microsoft.com/office/drawing/2014/main" id="{B4CA32AD-AD8B-AC0B-8714-3E75263CE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38489" y="1589350"/>
            <a:ext cx="956732" cy="9567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563079-242F-1EF5-C1DC-71316B08E6FE}"/>
              </a:ext>
            </a:extLst>
          </p:cNvPr>
          <p:cNvSpPr/>
          <p:nvPr/>
        </p:nvSpPr>
        <p:spPr>
          <a:xfrm>
            <a:off x="0" y="5779698"/>
            <a:ext cx="11982090" cy="11559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BD2EF0-383D-626C-9114-5DC703DC977A}"/>
              </a:ext>
            </a:extLst>
          </p:cNvPr>
          <p:cNvSpPr txBox="1"/>
          <p:nvPr/>
        </p:nvSpPr>
        <p:spPr>
          <a:xfrm>
            <a:off x="5718937" y="5964328"/>
            <a:ext cx="54189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557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AstraZeneca, Biogen, BioMarin, Bristol Myers Squibb, Genentech, Gilead Sciences, GSK, Incyte, Lonza, Merck, Moderna, Novartis, Novo Nordisk, Pfizer, Regeneron,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5557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Sangamo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557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Vertex, and more.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6723BC-236A-BE4E-72CB-1A762ACF31CF}"/>
              </a:ext>
            </a:extLst>
          </p:cNvPr>
          <p:cNvSpPr txBox="1">
            <a:spLocks/>
          </p:cNvSpPr>
          <p:nvPr/>
        </p:nvSpPr>
        <p:spPr>
          <a:xfrm>
            <a:off x="1668451" y="6137836"/>
            <a:ext cx="3351521" cy="612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rgbClr val="462E8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50" normalizeH="0" baseline="0" noProof="0">
                <a:ln>
                  <a:noFill/>
                </a:ln>
                <a:solidFill>
                  <a:srgbClr val="555759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Participating Companies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E102DC0C-19B4-BDD0-7133-557C5AB84613}"/>
              </a:ext>
            </a:extLst>
          </p:cNvPr>
          <p:cNvSpPr txBox="1"/>
          <p:nvPr/>
        </p:nvSpPr>
        <p:spPr>
          <a:xfrm>
            <a:off x="6640575" y="3291425"/>
            <a:ext cx="2561052" cy="153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4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50" normalizeH="0" baseline="0" noProof="0">
                <a:ln>
                  <a:noFill/>
                </a:ln>
                <a:solidFill>
                  <a:srgbClr val="462E8D"/>
                </a:solidFill>
                <a:effectLst/>
                <a:uLnTx/>
                <a:uFillTx/>
                <a:latin typeface="Bw Modelica 1"/>
                <a:ea typeface="+mn-ea"/>
                <a:cs typeface="+mn-cs"/>
              </a:rPr>
              <a:t>6,090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879D14CA-A234-01D0-CA76-59835E1D7A9B}"/>
              </a:ext>
            </a:extLst>
          </p:cNvPr>
          <p:cNvSpPr txBox="1"/>
          <p:nvPr/>
        </p:nvSpPr>
        <p:spPr>
          <a:xfrm>
            <a:off x="6640575" y="4656463"/>
            <a:ext cx="2842218" cy="561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1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62E8D"/>
                </a:solidFill>
                <a:effectLst/>
                <a:uLnTx/>
                <a:uFillTx/>
                <a:latin typeface="Bw Modelica 2"/>
                <a:ea typeface="+mn-ea"/>
                <a:cs typeface="+mn-cs"/>
              </a:rPr>
              <a:t>BBS PROGRAMS USED</a:t>
            </a:r>
          </a:p>
        </p:txBody>
      </p:sp>
      <p:pic>
        <p:nvPicPr>
          <p:cNvPr id="19" name="Picture 18" descr="A close-up of a logo&#10;&#10;Description automatically generated">
            <a:extLst>
              <a:ext uri="{FF2B5EF4-FFF2-40B4-BE49-F238E27FC236}">
                <a16:creationId xmlns:a16="http://schemas.microsoft.com/office/drawing/2014/main" id="{1BBDCE4C-DACF-4A18-7662-23F68B44FD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404" y="5840246"/>
            <a:ext cx="796754" cy="86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97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EDBAC-EF38-1129-2C8D-94FAF9FA1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Everyday Business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96CF6-BC1A-BA78-C321-2532EC846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4" y="1889831"/>
            <a:ext cx="7565762" cy="4269565"/>
          </a:xfrm>
        </p:spPr>
        <p:txBody>
          <a:bodyPr>
            <a:normAutofit/>
          </a:bodyPr>
          <a:lstStyle/>
          <a:p>
            <a:r>
              <a:rPr lang="en-US" sz="2400" dirty="0"/>
              <a:t>Corporate credit card, </a:t>
            </a:r>
            <a:r>
              <a:rPr lang="en-US" sz="2400" b="1" dirty="0" err="1"/>
              <a:t>Brex</a:t>
            </a:r>
            <a:endParaRPr lang="en-US" sz="2400" b="1" dirty="0"/>
          </a:p>
          <a:p>
            <a:r>
              <a:rPr lang="en-US" sz="2400" dirty="0"/>
              <a:t>Office supplies, </a:t>
            </a:r>
            <a:r>
              <a:rPr lang="en-US" sz="2400" b="1" dirty="0"/>
              <a:t>ODP Business Solutions </a:t>
            </a:r>
          </a:p>
          <a:p>
            <a:pPr marL="0" indent="0">
              <a:buNone/>
            </a:pPr>
            <a:r>
              <a:rPr lang="en-US" sz="2400" dirty="0"/>
              <a:t>(formerly Office Depot)</a:t>
            </a:r>
          </a:p>
          <a:p>
            <a:r>
              <a:rPr lang="en-US" sz="2400" dirty="0"/>
              <a:t>Professional services &amp; consulting, </a:t>
            </a:r>
            <a:r>
              <a:rPr lang="en-US" sz="2400" b="1" dirty="0"/>
              <a:t>PSC Biotech</a:t>
            </a:r>
            <a:endParaRPr lang="en-US" sz="2400" dirty="0"/>
          </a:p>
          <a:p>
            <a:r>
              <a:rPr lang="en-US" sz="2400" dirty="0"/>
              <a:t>Quality management software, </a:t>
            </a:r>
            <a:r>
              <a:rPr lang="en-US" sz="2400" b="1" dirty="0"/>
              <a:t>PSC Software</a:t>
            </a:r>
          </a:p>
          <a:p>
            <a:r>
              <a:rPr lang="en-US" sz="2400" dirty="0"/>
              <a:t>Secure document sharing, </a:t>
            </a:r>
            <a:r>
              <a:rPr lang="en-US" sz="2400" b="1" dirty="0" err="1"/>
              <a:t>ShareVault</a:t>
            </a:r>
            <a:endParaRPr lang="en-US" sz="2400" b="1" dirty="0"/>
          </a:p>
          <a:p>
            <a:r>
              <a:rPr lang="en-US" sz="2400" dirty="0"/>
              <a:t>Office and employee relocation, </a:t>
            </a:r>
            <a:r>
              <a:rPr lang="en-US" sz="2400" b="1" dirty="0"/>
              <a:t>United Van Lines</a:t>
            </a:r>
          </a:p>
          <a:p>
            <a:r>
              <a:rPr lang="en-US" sz="2400" dirty="0"/>
              <a:t>Shipping Services, </a:t>
            </a:r>
            <a:r>
              <a:rPr lang="en-US" sz="2400" b="1" dirty="0"/>
              <a:t>UPS Healthcare</a:t>
            </a:r>
            <a:endParaRPr lang="en-US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BDC0C3B-DCF5-E082-CC90-2B05B9B98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695" y="1979660"/>
            <a:ext cx="1914596" cy="50672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3A66CBE-9B9E-F7FD-02DB-49C2A2C91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361" y="3295291"/>
            <a:ext cx="1584262" cy="56374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CD3FA37-B0AF-357F-2227-0BF5C3DAD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665" y="749770"/>
            <a:ext cx="2138883" cy="77568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A616BAC-F00B-072D-5A96-860A91238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3440" y="3851400"/>
            <a:ext cx="2901682" cy="1237684"/>
          </a:xfrm>
          <a:prstGeom prst="rect">
            <a:avLst/>
          </a:prstGeom>
        </p:spPr>
      </p:pic>
      <p:pic>
        <p:nvPicPr>
          <p:cNvPr id="13" name="Picture 12" descr="A white and blue logo&#10;&#10;Description automatically generated with low confidence">
            <a:extLst>
              <a:ext uri="{FF2B5EF4-FFF2-40B4-BE49-F238E27FC236}">
                <a16:creationId xmlns:a16="http://schemas.microsoft.com/office/drawing/2014/main" id="{DACF3DF8-19E4-ECC7-C4D3-8C8631F51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3280" y="2968707"/>
            <a:ext cx="1914595" cy="746692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082B0E72-76EE-6C40-F2C3-142178046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7893" y="1935650"/>
            <a:ext cx="1654804" cy="775689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8A83830F-4084-72DA-EE45-437BB775D1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9540" y="613414"/>
            <a:ext cx="1496071" cy="100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72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B0732-5A8C-AEF8-73B9-85BF0BDF4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&amp;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C5D2-D6F7-9850-1A05-9A0947818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4" y="2152499"/>
            <a:ext cx="10515496" cy="3718912"/>
          </a:xfrm>
        </p:spPr>
        <p:txBody>
          <a:bodyPr>
            <a:normAutofit/>
          </a:bodyPr>
          <a:lstStyle/>
          <a:p>
            <a:r>
              <a:rPr lang="en-US" sz="2800" dirty="0"/>
              <a:t>Packaged/bulk gas, </a:t>
            </a:r>
            <a:r>
              <a:rPr lang="en-US" sz="2800" b="1" dirty="0"/>
              <a:t>Airgas</a:t>
            </a:r>
          </a:p>
          <a:p>
            <a:r>
              <a:rPr lang="en-US" sz="2800" dirty="0"/>
              <a:t>Refurbished lab equipment, </a:t>
            </a:r>
            <a:r>
              <a:rPr lang="en-US" sz="2800" b="1" dirty="0"/>
              <a:t>ALT</a:t>
            </a:r>
          </a:p>
          <a:p>
            <a:r>
              <a:rPr lang="en-US" sz="2800" dirty="0"/>
              <a:t>Lab supplies, </a:t>
            </a:r>
            <a:r>
              <a:rPr lang="en-US" sz="2800" b="1" dirty="0"/>
              <a:t>Avantor (VWR) </a:t>
            </a:r>
          </a:p>
          <a:p>
            <a:r>
              <a:rPr lang="en-US" sz="2800" dirty="0"/>
              <a:t>Waste removal, </a:t>
            </a:r>
            <a:r>
              <a:rPr lang="en-US" sz="2800" b="1" dirty="0"/>
              <a:t>Clean Harbors</a:t>
            </a:r>
          </a:p>
          <a:p>
            <a:r>
              <a:rPr lang="en-US" sz="2800" dirty="0"/>
              <a:t>Microscope Systems, </a:t>
            </a:r>
            <a:r>
              <a:rPr lang="en-US" sz="2800" b="1" dirty="0"/>
              <a:t>Nikon</a:t>
            </a:r>
            <a:endParaRPr lang="en-US" sz="2800" dirty="0"/>
          </a:p>
          <a:p>
            <a:r>
              <a:rPr lang="en-US" sz="2800" dirty="0"/>
              <a:t>Garments &amp; Cleanroom, </a:t>
            </a:r>
            <a:r>
              <a:rPr lang="en-US" sz="2800" b="1" dirty="0"/>
              <a:t>Unifirst</a:t>
            </a:r>
          </a:p>
          <a:p>
            <a:endParaRPr lang="en-US" dirty="0"/>
          </a:p>
        </p:txBody>
      </p:sp>
      <p:pic>
        <p:nvPicPr>
          <p:cNvPr id="5" name="Picture 4" descr="A close up of a sign&#10;&#10;Description automatically generated with low confidence">
            <a:extLst>
              <a:ext uri="{FF2B5EF4-FFF2-40B4-BE49-F238E27FC236}">
                <a16:creationId xmlns:a16="http://schemas.microsoft.com/office/drawing/2014/main" id="{45524E49-4853-C029-8302-3CA86E589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374" y="4892772"/>
            <a:ext cx="3014885" cy="633845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5F5AD70B-101C-B55D-B7B1-1DEA00592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759" y="2042772"/>
            <a:ext cx="1714500" cy="647700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C6D5F876-F198-6CFE-45EC-4D32DE98E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3625" y="1148407"/>
            <a:ext cx="3534275" cy="446547"/>
          </a:xfrm>
          <a:prstGeom prst="rect">
            <a:avLst/>
          </a:prstGeom>
        </p:spPr>
      </p:pic>
      <p:pic>
        <p:nvPicPr>
          <p:cNvPr id="11" name="Picture 10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057884D0-F169-6773-F007-7D330B406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9124" y="2128444"/>
            <a:ext cx="2146994" cy="65971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CE78B19-638A-2BD6-2A49-01B153D5C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4271" y="3241135"/>
            <a:ext cx="1416700" cy="1306843"/>
          </a:xfrm>
          <a:prstGeom prst="rect">
            <a:avLst/>
          </a:prstGeom>
        </p:spPr>
      </p:pic>
      <p:pic>
        <p:nvPicPr>
          <p:cNvPr id="16" name="Picture 1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8DD5FC26-7629-A75C-0C85-B639D409AB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0691" y="3401053"/>
            <a:ext cx="2258568" cy="68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24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894E-F1EE-CBAD-0873-215D61C64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 &amp; Insurance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46A97-49FC-8AB2-7CFB-52EAB9557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4" y="2035868"/>
            <a:ext cx="9287140" cy="4006896"/>
          </a:xfrm>
        </p:spPr>
        <p:txBody>
          <a:bodyPr>
            <a:normAutofit/>
          </a:bodyPr>
          <a:lstStyle/>
          <a:p>
            <a:r>
              <a:rPr lang="en-US" sz="2800" dirty="0"/>
              <a:t>All-in-one HR, </a:t>
            </a:r>
            <a:r>
              <a:rPr lang="en-US" sz="2800" b="1" dirty="0"/>
              <a:t>ADP</a:t>
            </a:r>
          </a:p>
          <a:p>
            <a:r>
              <a:rPr lang="en-US" sz="2800" dirty="0"/>
              <a:t>R&amp;D Tax Credits, </a:t>
            </a:r>
            <a:r>
              <a:rPr lang="en-US" sz="2800" b="1" dirty="0"/>
              <a:t>ADP</a:t>
            </a:r>
            <a:endParaRPr lang="en-US" sz="2800" dirty="0"/>
          </a:p>
          <a:p>
            <a:r>
              <a:rPr lang="en-US" sz="2800" dirty="0"/>
              <a:t>Workforce consulting, </a:t>
            </a:r>
            <a:r>
              <a:rPr lang="en-US" sz="2800" b="1" dirty="0"/>
              <a:t>Aon</a:t>
            </a:r>
          </a:p>
          <a:p>
            <a:r>
              <a:rPr lang="en-US" sz="2800" dirty="0"/>
              <a:t>Executive Liability </a:t>
            </a:r>
            <a:r>
              <a:rPr lang="en-US" dirty="0"/>
              <a:t>and </a:t>
            </a:r>
            <a:r>
              <a:rPr lang="en-US" sz="2800" dirty="0"/>
              <a:t>Cyber insurance, </a:t>
            </a:r>
            <a:r>
              <a:rPr lang="en-US" sz="2800" b="1" dirty="0"/>
              <a:t>Aon</a:t>
            </a:r>
          </a:p>
          <a:p>
            <a:r>
              <a:rPr lang="en-US" sz="2800" dirty="0"/>
              <a:t>Business, Property &amp; Casualty</a:t>
            </a:r>
            <a:r>
              <a:rPr lang="en-US" dirty="0"/>
              <a:t>, C</a:t>
            </a:r>
            <a:r>
              <a:rPr lang="en-US" sz="2800" dirty="0"/>
              <a:t>linical </a:t>
            </a:r>
            <a:r>
              <a:rPr lang="en-US" dirty="0"/>
              <a:t>T</a:t>
            </a:r>
            <a:r>
              <a:rPr lang="en-US" sz="2800" dirty="0"/>
              <a:t>rial insurance, </a:t>
            </a:r>
            <a:r>
              <a:rPr lang="en-US" sz="2800" b="1" dirty="0"/>
              <a:t>Chubb</a:t>
            </a:r>
          </a:p>
          <a:p>
            <a:r>
              <a:rPr lang="en-US" sz="2800" dirty="0"/>
              <a:t>Small group health plans, </a:t>
            </a:r>
            <a:r>
              <a:rPr lang="en-US" sz="2800" b="1" dirty="0"/>
              <a:t>Mercer</a:t>
            </a:r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4647253-67D5-E178-CB8D-819484BCB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544" y="815236"/>
            <a:ext cx="1870610" cy="1166674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54A846B-0AF3-6039-F62D-356BE5436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332" y="1922154"/>
            <a:ext cx="1932780" cy="1166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99C319-1D30-6F76-D650-5755ECEC1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923" y="2413404"/>
            <a:ext cx="2775098" cy="280802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CD5B7D5-925D-FB55-89E4-B5EF02A3D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498" y="1154300"/>
            <a:ext cx="2775098" cy="4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7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BE567-01B3-50DE-610D-5525E2509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Can Save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B26FE-6AB3-5F57-B203-40D1DEA9C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4" y="1716657"/>
            <a:ext cx="10515496" cy="4442739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R&amp;D life science companies</a:t>
            </a:r>
            <a:endParaRPr lang="en-US" sz="2400" dirty="0">
              <a:latin typeface="+mn-lt"/>
            </a:endParaRPr>
          </a:p>
          <a:p>
            <a:pPr marR="0"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Life science companies without an in-house lab operation</a:t>
            </a:r>
          </a:p>
          <a:p>
            <a:pPr marR="0"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Virtual labs</a:t>
            </a:r>
          </a:p>
          <a:p>
            <a:pPr marR="0"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Start-ups</a:t>
            </a:r>
          </a:p>
          <a:p>
            <a:pPr marR="0"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Technology companies  </a:t>
            </a:r>
          </a:p>
          <a:p>
            <a:pPr marR="0"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ompanies that provide services to biotech companies</a:t>
            </a:r>
          </a:p>
          <a:p>
            <a:pPr marR="0"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Companies that partner with CROs for research activities </a:t>
            </a:r>
          </a:p>
          <a:p>
            <a:pPr marR="0"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Subsidiary of a company headquartered outside the US</a:t>
            </a:r>
          </a:p>
        </p:txBody>
      </p:sp>
    </p:spTree>
    <p:extLst>
      <p:ext uri="{BB962C8B-B14F-4D97-AF65-F5344CB8AC3E}">
        <p14:creationId xmlns:p14="http://schemas.microsoft.com/office/powerpoint/2010/main" val="1582102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BIO ND">
            <a:extLst>
              <a:ext uri="{FF2B5EF4-FFF2-40B4-BE49-F238E27FC236}">
                <a16:creationId xmlns:a16="http://schemas.microsoft.com/office/drawing/2014/main" id="{CBBC1545-7FA8-D55B-8325-9E318F31E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31" y="3026731"/>
            <a:ext cx="1534449" cy="71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ontana BioScience Alliance Logo">
            <a:extLst>
              <a:ext uri="{FF2B5EF4-FFF2-40B4-BE49-F238E27FC236}">
                <a16:creationId xmlns:a16="http://schemas.microsoft.com/office/drawing/2014/main" id="{40C1C580-5595-137D-733F-150C294F0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419" y="1264988"/>
            <a:ext cx="1656984" cy="118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9F492F-BBE0-40F0-A4DE-2AAFECEE9115}"/>
              </a:ext>
            </a:extLst>
          </p:cNvPr>
          <p:cNvSpPr txBox="1">
            <a:spLocks/>
          </p:cNvSpPr>
          <p:nvPr/>
        </p:nvSpPr>
        <p:spPr>
          <a:xfrm>
            <a:off x="457200" y="855453"/>
            <a:ext cx="11353800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86C"/>
              </a:solidFill>
              <a:effectLst/>
              <a:uLnTx/>
              <a:uFillTx/>
              <a:latin typeface="Arial" panose="020B0604020202020204"/>
              <a:ea typeface="Verdana" panose="020B0604030504040204" pitchFamily="34" charset="0"/>
            </a:endParaRPr>
          </a:p>
        </p:txBody>
      </p:sp>
      <p:pic>
        <p:nvPicPr>
          <p:cNvPr id="3078" name="Picture 6" descr="Bio Alabama - Home | Facebook">
            <a:extLst>
              <a:ext uri="{FF2B5EF4-FFF2-40B4-BE49-F238E27FC236}">
                <a16:creationId xmlns:a16="http://schemas.microsoft.com/office/drawing/2014/main" id="{A969D5C3-4B31-4E9F-83CF-34C51EBB9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176" y="3132733"/>
            <a:ext cx="862932" cy="7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T Medical Technologies, Inc. to Be Honored With an AZBio Fast ...">
            <a:extLst>
              <a:ext uri="{FF2B5EF4-FFF2-40B4-BE49-F238E27FC236}">
                <a16:creationId xmlns:a16="http://schemas.microsoft.com/office/drawing/2014/main" id="{AEC5EF04-29A8-4539-A334-8190FE8E0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006" y="5526314"/>
            <a:ext cx="1029136" cy="27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olorado BioScience Association Celebrates the Strength of State's ...">
            <a:extLst>
              <a:ext uri="{FF2B5EF4-FFF2-40B4-BE49-F238E27FC236}">
                <a16:creationId xmlns:a16="http://schemas.microsoft.com/office/drawing/2014/main" id="{D3B2A64C-022C-4E7C-B33A-3A96E6B5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510" y="4230239"/>
            <a:ext cx="864055" cy="64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Idaho Technology Council - Home | Facebook">
            <a:extLst>
              <a:ext uri="{FF2B5EF4-FFF2-40B4-BE49-F238E27FC236}">
                <a16:creationId xmlns:a16="http://schemas.microsoft.com/office/drawing/2014/main" id="{EDC13475-F1CA-4053-823C-E6C7604DB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95" y="4159034"/>
            <a:ext cx="847526" cy="78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02EB0FC2-B786-4457-9C97-5017BC4A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153" y="5242645"/>
            <a:ext cx="926884" cy="49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3AC234-0B91-4919-885F-186CEDC0A1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6958" y="2386161"/>
            <a:ext cx="1092445" cy="653998"/>
          </a:xfrm>
          <a:prstGeom prst="rect">
            <a:avLst/>
          </a:prstGeom>
        </p:spPr>
      </p:pic>
      <p:pic>
        <p:nvPicPr>
          <p:cNvPr id="3094" name="Picture 22" descr="IowaBio - Home | Facebook">
            <a:extLst>
              <a:ext uri="{FF2B5EF4-FFF2-40B4-BE49-F238E27FC236}">
                <a16:creationId xmlns:a16="http://schemas.microsoft.com/office/drawing/2014/main" id="{5C87798C-7A04-41A7-A339-0109EF8C0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166" y="3130084"/>
            <a:ext cx="1215123" cy="84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Join/Renew Today">
            <a:extLst>
              <a:ext uri="{FF2B5EF4-FFF2-40B4-BE49-F238E27FC236}">
                <a16:creationId xmlns:a16="http://schemas.microsoft.com/office/drawing/2014/main" id="{A94B7900-9DED-4629-A9E0-247DD438E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774" y="5357999"/>
            <a:ext cx="1340554" cy="48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792C80-7A7C-4BEE-871A-36E88CE820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0966" y="4532566"/>
            <a:ext cx="1364691" cy="446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32BAB-9ACA-4ED6-908A-15E70533C8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44385" y="3282478"/>
            <a:ext cx="792422" cy="489546"/>
          </a:xfrm>
          <a:prstGeom prst="rect">
            <a:avLst/>
          </a:prstGeom>
        </p:spPr>
      </p:pic>
      <p:pic>
        <p:nvPicPr>
          <p:cNvPr id="3104" name="Picture 32">
            <a:extLst>
              <a:ext uri="{FF2B5EF4-FFF2-40B4-BE49-F238E27FC236}">
                <a16:creationId xmlns:a16="http://schemas.microsoft.com/office/drawing/2014/main" id="{84A7C7E2-283C-4988-804F-8E67390E9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830" y="4096121"/>
            <a:ext cx="1533925" cy="49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Medical Alley Association">
            <a:extLst>
              <a:ext uri="{FF2B5EF4-FFF2-40B4-BE49-F238E27FC236}">
                <a16:creationId xmlns:a16="http://schemas.microsoft.com/office/drawing/2014/main" id="{0D9050BA-C35A-4550-9E66-CA46AEFEE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05" y="2398523"/>
            <a:ext cx="1675163" cy="68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MS BIO Association">
            <a:extLst>
              <a:ext uri="{FF2B5EF4-FFF2-40B4-BE49-F238E27FC236}">
                <a16:creationId xmlns:a16="http://schemas.microsoft.com/office/drawing/2014/main" id="{8B8F2D05-5D0C-4A69-B5D5-7427A7038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8" r="17487"/>
          <a:stretch/>
        </p:blipFill>
        <p:spPr bwMode="auto">
          <a:xfrm>
            <a:off x="7943341" y="4670680"/>
            <a:ext cx="776161" cy="68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8" name="Picture 46" descr="Kentucky Life Sciences Council">
            <a:extLst>
              <a:ext uri="{FF2B5EF4-FFF2-40B4-BE49-F238E27FC236}">
                <a16:creationId xmlns:a16="http://schemas.microsoft.com/office/drawing/2014/main" id="{DB557888-5D67-4042-8DB6-6C59B4D27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214" y="4736736"/>
            <a:ext cx="1002283" cy="46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0" name="Picture 48" descr="Nevada Biotechnology &amp; Health Science">
            <a:extLst>
              <a:ext uri="{FF2B5EF4-FFF2-40B4-BE49-F238E27FC236}">
                <a16:creationId xmlns:a16="http://schemas.microsoft.com/office/drawing/2014/main" id="{EDA786DD-38BF-473D-A744-307C80048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02" y="3309178"/>
            <a:ext cx="1142623" cy="53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2" name="Picture 50" descr="New Mexico BIO">
            <a:extLst>
              <a:ext uri="{FF2B5EF4-FFF2-40B4-BE49-F238E27FC236}">
                <a16:creationId xmlns:a16="http://schemas.microsoft.com/office/drawing/2014/main" id="{49931F4E-D10B-49A0-96B8-738F4EFBA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1" y="5182539"/>
            <a:ext cx="1197985" cy="56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4" name="Picture 52" descr="New York BIO">
            <a:extLst>
              <a:ext uri="{FF2B5EF4-FFF2-40B4-BE49-F238E27FC236}">
                <a16:creationId xmlns:a16="http://schemas.microsoft.com/office/drawing/2014/main" id="{447FCE50-CD34-4969-B7EB-068F4066C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914" y="2344836"/>
            <a:ext cx="1234820" cy="57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0" name="Picture 58" descr="Oklahoma Bioscience Association">
            <a:extLst>
              <a:ext uri="{FF2B5EF4-FFF2-40B4-BE49-F238E27FC236}">
                <a16:creationId xmlns:a16="http://schemas.microsoft.com/office/drawing/2014/main" id="{C83329B4-1538-43A4-862C-12E0971FB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355" y="1440010"/>
            <a:ext cx="1443277" cy="70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2" name="Picture 60" descr="Oregon Bioscience Association">
            <a:extLst>
              <a:ext uri="{FF2B5EF4-FFF2-40B4-BE49-F238E27FC236}">
                <a16:creationId xmlns:a16="http://schemas.microsoft.com/office/drawing/2014/main" id="{33CB2A9A-6DDA-4617-BDDD-3AE71184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50" y="2277024"/>
            <a:ext cx="1628022" cy="76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4" name="Picture 62" descr="RI BIO">
            <a:extLst>
              <a:ext uri="{FF2B5EF4-FFF2-40B4-BE49-F238E27FC236}">
                <a16:creationId xmlns:a16="http://schemas.microsoft.com/office/drawing/2014/main" id="{CCB7DC25-DA7E-4BCD-9268-2F95F41C8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734" y="1349905"/>
            <a:ext cx="1391685" cy="71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0" name="Picture 68" descr="Texas Healthcare &amp; Bioscience Institute">
            <a:extLst>
              <a:ext uri="{FF2B5EF4-FFF2-40B4-BE49-F238E27FC236}">
                <a16:creationId xmlns:a16="http://schemas.microsoft.com/office/drawing/2014/main" id="{E5D9285F-3224-4A3A-8B32-6506F082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022" y="3325363"/>
            <a:ext cx="1166987" cy="54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6" name="Picture 74" descr="BioHouston_logo">
            <a:extLst>
              <a:ext uri="{FF2B5EF4-FFF2-40B4-BE49-F238E27FC236}">
                <a16:creationId xmlns:a16="http://schemas.microsoft.com/office/drawing/2014/main" id="{EA60C205-ADB2-4B54-A3C7-F666D5F99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59" y="1702609"/>
            <a:ext cx="1613017" cy="20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4" name="Picture 82" descr="Virginia Bio">
            <a:extLst>
              <a:ext uri="{FF2B5EF4-FFF2-40B4-BE49-F238E27FC236}">
                <a16:creationId xmlns:a16="http://schemas.microsoft.com/office/drawing/2014/main" id="{99EB071B-7C15-4C3B-8031-9CEF38866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128" y="3108382"/>
            <a:ext cx="1388666" cy="5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6" name="Picture 84" descr="Life Science Washington">
            <a:extLst>
              <a:ext uri="{FF2B5EF4-FFF2-40B4-BE49-F238E27FC236}">
                <a16:creationId xmlns:a16="http://schemas.microsoft.com/office/drawing/2014/main" id="{A58D903E-3DD4-4857-88B9-4C778563E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68" y="1263437"/>
            <a:ext cx="1299608" cy="90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8" name="Picture 86" descr="BIO West Virginia">
            <a:extLst>
              <a:ext uri="{FF2B5EF4-FFF2-40B4-BE49-F238E27FC236}">
                <a16:creationId xmlns:a16="http://schemas.microsoft.com/office/drawing/2014/main" id="{8C1859AF-622C-4597-B476-6D20253CB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666" y="3137296"/>
            <a:ext cx="894087" cy="41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outhern California Biomedical Council">
            <a:extLst>
              <a:ext uri="{FF2B5EF4-FFF2-40B4-BE49-F238E27FC236}">
                <a16:creationId xmlns:a16="http://schemas.microsoft.com/office/drawing/2014/main" id="{C781BE63-14EF-4D46-84EA-148B9869F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203" y="1459716"/>
            <a:ext cx="1447276" cy="67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lewareBio">
            <a:extLst>
              <a:ext uri="{FF2B5EF4-FFF2-40B4-BE49-F238E27FC236}">
                <a16:creationId xmlns:a16="http://schemas.microsoft.com/office/drawing/2014/main" id="{E0499688-629A-467C-9BC7-1E5D8621A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663" y="2172097"/>
            <a:ext cx="1491632" cy="72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95B98CF-8A16-4B6A-999D-763B22113F0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781271" y="1364097"/>
            <a:ext cx="2091147" cy="900243"/>
          </a:xfrm>
          <a:prstGeom prst="rect">
            <a:avLst/>
          </a:prstGeom>
        </p:spPr>
      </p:pic>
      <p:pic>
        <p:nvPicPr>
          <p:cNvPr id="2" name="Picture 2" descr="BIOKANSAS">
            <a:extLst>
              <a:ext uri="{FF2B5EF4-FFF2-40B4-BE49-F238E27FC236}">
                <a16:creationId xmlns:a16="http://schemas.microsoft.com/office/drawing/2014/main" id="{27DD3022-31A0-4180-A6E8-C31189640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137" y="5278373"/>
            <a:ext cx="1289373" cy="61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IO NJ">
            <a:extLst>
              <a:ext uri="{FF2B5EF4-FFF2-40B4-BE49-F238E27FC236}">
                <a16:creationId xmlns:a16="http://schemas.microsoft.com/office/drawing/2014/main" id="{5FE52A2F-2089-4599-A727-FF660CA41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56" y="6071359"/>
            <a:ext cx="1289374" cy="5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AC3C9BD-74EC-D6ED-7A22-C0ABFF2FDCD2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896347" y="5957263"/>
            <a:ext cx="1624768" cy="693234"/>
          </a:xfrm>
          <a:prstGeom prst="rect">
            <a:avLst/>
          </a:prstGeom>
        </p:spPr>
      </p:pic>
      <p:pic>
        <p:nvPicPr>
          <p:cNvPr id="1030" name="Picture 6" descr="2020biomedsa logo">
            <a:extLst>
              <a:ext uri="{FF2B5EF4-FFF2-40B4-BE49-F238E27FC236}">
                <a16:creationId xmlns:a16="http://schemas.microsoft.com/office/drawing/2014/main" id="{1FA6B2D6-4BC3-D8CE-1F48-23F5709A7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231" y="3325791"/>
            <a:ext cx="1620248" cy="51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oNTX-logo">
            <a:extLst>
              <a:ext uri="{FF2B5EF4-FFF2-40B4-BE49-F238E27FC236}">
                <a16:creationId xmlns:a16="http://schemas.microsoft.com/office/drawing/2014/main" id="{BEC68E06-2574-F466-4D3B-CC8455A36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55" y="2517676"/>
            <a:ext cx="1726539" cy="42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oaustinctx-logo">
            <a:extLst>
              <a:ext uri="{FF2B5EF4-FFF2-40B4-BE49-F238E27FC236}">
                <a16:creationId xmlns:a16="http://schemas.microsoft.com/office/drawing/2014/main" id="{982F5D62-6E63-9E48-7A7A-245302FA6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972" y="4402203"/>
            <a:ext cx="1646254" cy="37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ew bio nebraska logo">
            <a:extLst>
              <a:ext uri="{FF2B5EF4-FFF2-40B4-BE49-F238E27FC236}">
                <a16:creationId xmlns:a16="http://schemas.microsoft.com/office/drawing/2014/main" id="{E75AF5FC-93ED-DFFE-75AB-BBBD141CA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832" y="5445327"/>
            <a:ext cx="1449566" cy="30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IOFLORIDA">
            <a:extLst>
              <a:ext uri="{FF2B5EF4-FFF2-40B4-BE49-F238E27FC236}">
                <a16:creationId xmlns:a16="http://schemas.microsoft.com/office/drawing/2014/main" id="{F1ACF5E8-179F-1439-7555-C029BE931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330" y="6056676"/>
            <a:ext cx="1337425" cy="62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ife Science Tennessee Logo">
            <a:extLst>
              <a:ext uri="{FF2B5EF4-FFF2-40B4-BE49-F238E27FC236}">
                <a16:creationId xmlns:a16="http://schemas.microsoft.com/office/drawing/2014/main" id="{ADB263B4-5D28-260C-FC6F-376ADE384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026" y="2363137"/>
            <a:ext cx="1282143" cy="60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IOTECanada">
            <a:extLst>
              <a:ext uri="{FF2B5EF4-FFF2-40B4-BE49-F238E27FC236}">
                <a16:creationId xmlns:a16="http://schemas.microsoft.com/office/drawing/2014/main" id="{06F7D9CF-7336-F7A8-AD57-0440E92E8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907" y="5969703"/>
            <a:ext cx="1512643" cy="70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BIO Utah">
            <a:extLst>
              <a:ext uri="{FF2B5EF4-FFF2-40B4-BE49-F238E27FC236}">
                <a16:creationId xmlns:a16="http://schemas.microsoft.com/office/drawing/2014/main" id="{158D35FD-5620-5FC2-8C30-59D4F19EB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4" y="6093425"/>
            <a:ext cx="1349137" cy="63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BioForward-test">
            <a:extLst>
              <a:ext uri="{FF2B5EF4-FFF2-40B4-BE49-F238E27FC236}">
                <a16:creationId xmlns:a16="http://schemas.microsoft.com/office/drawing/2014/main" id="{D8A7AD20-95E0-1BA1-7BDD-20DC58E5C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01" y="6139968"/>
            <a:ext cx="1181602" cy="55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South Dakota Biotech">
            <a:extLst>
              <a:ext uri="{FF2B5EF4-FFF2-40B4-BE49-F238E27FC236}">
                <a16:creationId xmlns:a16="http://schemas.microsoft.com/office/drawing/2014/main" id="{9C3A1DD0-B21B-9BF8-1D58-08E76A4F0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275" y="4930228"/>
            <a:ext cx="1526134" cy="71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AA1FB7B-636B-10C9-3A9E-40F51DF9FF06}"/>
              </a:ext>
            </a:extLst>
          </p:cNvPr>
          <p:cNvSpPr txBox="1">
            <a:spLocks/>
          </p:cNvSpPr>
          <p:nvPr/>
        </p:nvSpPr>
        <p:spPr>
          <a:xfrm>
            <a:off x="373310" y="391579"/>
            <a:ext cx="11437690" cy="547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6C3D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sng" strike="noStrike" kern="1200" cap="none" spc="0" normalizeH="0" baseline="0" noProof="0" dirty="0">
                <a:ln>
                  <a:noFill/>
                </a:ln>
                <a:solidFill>
                  <a:srgbClr val="462E8D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Endorsing State Life Science Associations</a:t>
            </a:r>
            <a:endParaRPr kumimoji="0" lang="en-US" sz="4200" b="1" i="0" u="sng" strike="noStrike" kern="1200" cap="none" spc="0" normalizeH="0" baseline="30000" noProof="0" dirty="0">
              <a:ln>
                <a:noFill/>
              </a:ln>
              <a:solidFill>
                <a:srgbClr val="462E8D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green and blue logo&#10;&#10;Description automatically generated">
            <a:extLst>
              <a:ext uri="{FF2B5EF4-FFF2-40B4-BE49-F238E27FC236}">
                <a16:creationId xmlns:a16="http://schemas.microsoft.com/office/drawing/2014/main" id="{8D427261-277C-944F-015F-3BA438CDB0C2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672344" y="5369461"/>
            <a:ext cx="1589822" cy="397456"/>
          </a:xfrm>
          <a:prstGeom prst="rect">
            <a:avLst/>
          </a:prstGeom>
        </p:spPr>
      </p:pic>
      <p:pic>
        <p:nvPicPr>
          <p:cNvPr id="16" name="Picture 15" descr="A logo for a company&#10;&#10;Description automatically generated">
            <a:extLst>
              <a:ext uri="{FF2B5EF4-FFF2-40B4-BE49-F238E27FC236}">
                <a16:creationId xmlns:a16="http://schemas.microsoft.com/office/drawing/2014/main" id="{BEE3694D-FF75-8756-090A-3D1A84249D53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622940" y="3820666"/>
            <a:ext cx="1201184" cy="807704"/>
          </a:xfrm>
          <a:prstGeom prst="rect">
            <a:avLst/>
          </a:prstGeom>
        </p:spPr>
      </p:pic>
      <p:pic>
        <p:nvPicPr>
          <p:cNvPr id="18" name="Picture 17" descr="A green and black logo&#10;&#10;Description automatically generated">
            <a:extLst>
              <a:ext uri="{FF2B5EF4-FFF2-40B4-BE49-F238E27FC236}">
                <a16:creationId xmlns:a16="http://schemas.microsoft.com/office/drawing/2014/main" id="{25D52FA0-DF1F-9D50-8E84-E296621A35BB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4499663" y="4107706"/>
            <a:ext cx="1620248" cy="7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00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6354C-2490-43A2-A667-77AD2690A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>
                <a:solidFill>
                  <a:schemeClr val="tx1">
                    <a:lumMod val="75000"/>
                  </a:schemeClr>
                </a:solidFill>
                <a:latin typeface="+mn-lt"/>
                <a:ea typeface="Verdana" panose="020B0604030504040204" pitchFamily="34" charset="0"/>
              </a:rPr>
              <a:t>BIO Business Solutions® BD T</a:t>
            </a:r>
            <a:r>
              <a:rPr lang="en-US" sz="360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eam Coverage</a:t>
            </a:r>
            <a:endParaRPr lang="en-US" sz="3600" baseline="3000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A60652-8544-4E7E-AE23-66D1CA733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445" y="3585482"/>
            <a:ext cx="1039690" cy="15613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8021A40-B8A9-4D0B-9143-CF1EB93AE005}"/>
              </a:ext>
            </a:extLst>
          </p:cNvPr>
          <p:cNvSpPr/>
          <p:nvPr/>
        </p:nvSpPr>
        <p:spPr>
          <a:xfrm>
            <a:off x="8765657" y="4970597"/>
            <a:ext cx="147307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Neil Lynch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202-365-6745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nlynch@bio.org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62E8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AF4B5B-67CF-48FA-824F-974030C854B3}"/>
              </a:ext>
            </a:extLst>
          </p:cNvPr>
          <p:cNvSpPr txBox="1"/>
          <p:nvPr/>
        </p:nvSpPr>
        <p:spPr>
          <a:xfrm>
            <a:off x="10416567" y="4955208"/>
            <a:ext cx="1601688" cy="830997"/>
          </a:xfrm>
          <a:prstGeom prst="rect">
            <a:avLst/>
          </a:prstGeom>
          <a:noFill/>
          <a:ln w="3175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Jim Seymour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845-239-3325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jseymour@bio.org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C51A1878-315D-FB5F-DDAB-A1CCE7067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5613" b="146"/>
          <a:stretch/>
        </p:blipFill>
        <p:spPr>
          <a:xfrm>
            <a:off x="10479064" y="3585482"/>
            <a:ext cx="1039691" cy="1561346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7F2777-E140-CE1A-093D-4857043B4DBB}"/>
              </a:ext>
            </a:extLst>
          </p:cNvPr>
          <p:cNvSpPr/>
          <p:nvPr/>
        </p:nvSpPr>
        <p:spPr>
          <a:xfrm>
            <a:off x="0" y="6250880"/>
            <a:ext cx="3333135" cy="554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 descr="A person in a suit smiling&#10;&#10;Description automatically generated">
            <a:extLst>
              <a:ext uri="{FF2B5EF4-FFF2-40B4-BE49-F238E27FC236}">
                <a16:creationId xmlns:a16="http://schemas.microsoft.com/office/drawing/2014/main" id="{E8F1E3E5-1406-D8BC-C413-6386D8FB01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70" r="7318"/>
          <a:stretch/>
        </p:blipFill>
        <p:spPr>
          <a:xfrm>
            <a:off x="9688754" y="1202458"/>
            <a:ext cx="1039692" cy="15636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6B30FF3-1E29-710A-4308-7BC6EE11D4C2}"/>
              </a:ext>
            </a:extLst>
          </p:cNvPr>
          <p:cNvSpPr/>
          <p:nvPr/>
        </p:nvSpPr>
        <p:spPr>
          <a:xfrm>
            <a:off x="9570208" y="2613732"/>
            <a:ext cx="1601687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Jeff Vallerga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480-543-9423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7"/>
              </a:rPr>
              <a:t>jvallerga@bio.org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62E8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5" name="Chart 4">
                <a:extLst>
                  <a:ext uri="{FF2B5EF4-FFF2-40B4-BE49-F238E27FC236}">
                    <a16:creationId xmlns:a16="http://schemas.microsoft.com/office/drawing/2014/main" id="{B5677C95-8B36-40FC-9701-2D90249B47C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73746" y="1279525"/>
              <a:ext cx="9337168" cy="542839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 xmlns="">
          <p:pic>
            <p:nvPicPr>
              <p:cNvPr id="5" name="Chart 4">
                <a:extLst>
                  <a:ext uri="{FF2B5EF4-FFF2-40B4-BE49-F238E27FC236}">
                    <a16:creationId xmlns:a16="http://schemas.microsoft.com/office/drawing/2014/main" id="{B5677C95-8B36-40FC-9701-2D90249B47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3746" y="1279525"/>
                <a:ext cx="9337168" cy="542839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428288"/>
      </p:ext>
    </p:extLst>
  </p:cSld>
  <p:clrMapOvr>
    <a:masterClrMapping/>
  </p:clrMapOvr>
</p:sld>
</file>

<file path=ppt/theme/theme1.xml><?xml version="1.0" encoding="utf-8"?>
<a:theme xmlns:a="http://schemas.openxmlformats.org/drawingml/2006/main" name="PrismaticVTI">
  <a:themeElements>
    <a:clrScheme name="BIO colors 2">
      <a:dk1>
        <a:srgbClr val="462E8D"/>
      </a:dk1>
      <a:lt1>
        <a:srgbClr val="FFFFFF"/>
      </a:lt1>
      <a:dk2>
        <a:srgbClr val="555759"/>
      </a:dk2>
      <a:lt2>
        <a:srgbClr val="F8F8F8"/>
      </a:lt2>
      <a:accent1>
        <a:srgbClr val="1B79B8"/>
      </a:accent1>
      <a:accent2>
        <a:srgbClr val="C6C8C8"/>
      </a:accent2>
      <a:accent3>
        <a:srgbClr val="028341"/>
      </a:accent3>
      <a:accent4>
        <a:srgbClr val="FED109"/>
      </a:accent4>
      <a:accent5>
        <a:srgbClr val="CE202F"/>
      </a:accent5>
      <a:accent6>
        <a:srgbClr val="F2E3B1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8-21" id="{7600B382-CF07-4B2F-A2D9-9C39D25420B9}" vid="{6B2D6F53-4491-44DE-9263-43D14020635C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18052_BIO2018_Template_BIO_(169)  -  Read-Only" id="{A6B01D14-1587-4BF3-8BEB-4C1F02AEBFC6}" vid="{75D77E29-DDAD-45BA-ABB7-56E87524A573}"/>
    </a:ext>
  </a:extLst>
</a:theme>
</file>

<file path=ppt/theme/theme3.xml><?xml version="1.0" encoding="utf-8"?>
<a:theme xmlns:a="http://schemas.openxmlformats.org/drawingml/2006/main" name="3_PrismaticVTI">
  <a:themeElements>
    <a:clrScheme name="BIO colors 2">
      <a:dk1>
        <a:srgbClr val="462E8D"/>
      </a:dk1>
      <a:lt1>
        <a:srgbClr val="FFFFFF"/>
      </a:lt1>
      <a:dk2>
        <a:srgbClr val="555759"/>
      </a:dk2>
      <a:lt2>
        <a:srgbClr val="F8F8F8"/>
      </a:lt2>
      <a:accent1>
        <a:srgbClr val="1B79B8"/>
      </a:accent1>
      <a:accent2>
        <a:srgbClr val="C6C8C8"/>
      </a:accent2>
      <a:accent3>
        <a:srgbClr val="028341"/>
      </a:accent3>
      <a:accent4>
        <a:srgbClr val="FED109"/>
      </a:accent4>
      <a:accent5>
        <a:srgbClr val="CE202F"/>
      </a:accent5>
      <a:accent6>
        <a:srgbClr val="F2E3B1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O-PowerPoint-8-21" id="{17F75552-8C6C-4021-984A-235FE1C9F9FC}" vid="{65CB0EB9-1BAA-4840-822D-CCA61779CD8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7CA6F60A88184B9EB3E10E019544DC" ma:contentTypeVersion="18" ma:contentTypeDescription="Create a new document." ma:contentTypeScope="" ma:versionID="143eb65a0a654ecb60f5757773ab9abd">
  <xsd:schema xmlns:xsd="http://www.w3.org/2001/XMLSchema" xmlns:xs="http://www.w3.org/2001/XMLSchema" xmlns:p="http://schemas.microsoft.com/office/2006/metadata/properties" xmlns:ns2="506a5f26-c591-47bf-9503-f2b25c339d7b" xmlns:ns3="d283bf15-9177-43df-8c46-8a0818524855" targetNamespace="http://schemas.microsoft.com/office/2006/metadata/properties" ma:root="true" ma:fieldsID="ace7452679757383259347f05895f5e2" ns2:_="" ns3:_="">
    <xsd:import namespace="506a5f26-c591-47bf-9503-f2b25c339d7b"/>
    <xsd:import namespace="d283bf15-9177-43df-8c46-8a08185248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6a5f26-c591-47bf-9503-f2b25c339d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771832c-c563-4ecd-86ce-abb25da321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83bf15-9177-43df-8c46-8a081852485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67d893a-ebe1-4363-96fe-a20e3de2db45}" ma:internalName="TaxCatchAll" ma:showField="CatchAllData" ma:web="d283bf15-9177-43df-8c46-8a08185248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6a5f26-c591-47bf-9503-f2b25c339d7b">
      <Terms xmlns="http://schemas.microsoft.com/office/infopath/2007/PartnerControls"/>
    </lcf76f155ced4ddcb4097134ff3c332f>
    <TaxCatchAll xmlns="d283bf15-9177-43df-8c46-8a0818524855" xsi:nil="true"/>
    <SharedWithUsers xmlns="d283bf15-9177-43df-8c46-8a0818524855">
      <UserInfo>
        <DisplayName>Ava Carr</DisplayName>
        <AccountId>641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601473D-E677-4D9D-AF42-452B79BFD5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6a5f26-c591-47bf-9503-f2b25c339d7b"/>
    <ds:schemaRef ds:uri="d283bf15-9177-43df-8c46-8a08185248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CBDC51-94A1-4FAC-BB33-DF4637E54B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1C8747-473C-4C62-BCAC-7FB8AC4F278C}">
  <ds:schemaRefs>
    <ds:schemaRef ds:uri="2baaec33-71bd-4c99-a994-5b599172ad19"/>
    <ds:schemaRef ds:uri="506a5f26-c591-47bf-9503-f2b25c339d7b"/>
    <ds:schemaRef ds:uri="d283bf15-9177-43df-8c46-8a081852485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2023-BIO-Office-Hours-Slides</Template>
  <TotalTime>2318</TotalTime>
  <Words>587</Words>
  <Application>Microsoft Office PowerPoint</Application>
  <PresentationFormat>Widescreen</PresentationFormat>
  <Paragraphs>87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Avenir Next LT Pro</vt:lpstr>
      <vt:lpstr>Bw Modelica 1</vt:lpstr>
      <vt:lpstr>Bw Modelica 2</vt:lpstr>
      <vt:lpstr>Calibri</vt:lpstr>
      <vt:lpstr>Courier New</vt:lpstr>
      <vt:lpstr>Symbol</vt:lpstr>
      <vt:lpstr>Verdana</vt:lpstr>
      <vt:lpstr>Wingdings</vt:lpstr>
      <vt:lpstr>PrismaticVTI</vt:lpstr>
      <vt:lpstr>3_Office Theme</vt:lpstr>
      <vt:lpstr>3_PrismaticVTI</vt:lpstr>
      <vt:lpstr>Biotechnology Innovation Organization (BIO) Overview</vt:lpstr>
      <vt:lpstr>BIO Business Solutions® - A Membership Benefit</vt:lpstr>
      <vt:lpstr>BBS by the Numbers</vt:lpstr>
      <vt:lpstr>Everyday Business Services</vt:lpstr>
      <vt:lpstr>Lab &amp; Facilities</vt:lpstr>
      <vt:lpstr>HR &amp; Insurance</vt:lpstr>
      <vt:lpstr>Who Can Save</vt:lpstr>
      <vt:lpstr>PowerPoint Presentation</vt:lpstr>
      <vt:lpstr>BIO Business Solutions® BD Team Coverage</vt:lpstr>
      <vt:lpstr>BD team provides</vt:lpstr>
    </vt:vector>
  </TitlesOfParts>
  <Company>Biotechnology Innovation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 Business Solutions®</dc:title>
  <dc:creator>Dalexi Carrillo</dc:creator>
  <cp:lastModifiedBy>Dalexi Carrillo</cp:lastModifiedBy>
  <cp:revision>3</cp:revision>
  <dcterms:created xsi:type="dcterms:W3CDTF">2023-02-24T18:11:47Z</dcterms:created>
  <dcterms:modified xsi:type="dcterms:W3CDTF">2025-02-20T20:13:12Z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0x010100307CA6F60A88184B9EB3E10E019544DC</vt:lpwstr>
  </property>
  <property fmtid="{D5CDD505-2E9C-101B-9397-08002B2CF9AE}" pid="3" name="MediaServiceImageTags">
    <vt:lpwstr/>
  </property>
</Properties>
</file>