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1F_EC10E0E4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8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F0A7469-C222-CF10-5B5B-1E9796245D30}" name="Dalexi Carrillo" initials="DC" userId="S::dcarrillo@bio.org::a309c171-6e0e-4f5d-b2e0-98aeff72c48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E95CFB-0F80-4D02-A573-9BAFE7450A95}" v="10" dt="2025-02-20T17:16:13.5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6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lexi Carrillo" userId="a309c171-6e0e-4f5d-b2e0-98aeff72c486" providerId="ADAL" clId="{CAE95CFB-0F80-4D02-A573-9BAFE7450A95}"/>
    <pc:docChg chg="custSel modSld">
      <pc:chgData name="Dalexi Carrillo" userId="a309c171-6e0e-4f5d-b2e0-98aeff72c486" providerId="ADAL" clId="{CAE95CFB-0F80-4D02-A573-9BAFE7450A95}" dt="2025-02-20T17:17:14.183" v="109" actId="1076"/>
      <pc:docMkLst>
        <pc:docMk/>
      </pc:docMkLst>
      <pc:sldChg chg="addSp delSp modSp mod">
        <pc:chgData name="Dalexi Carrillo" userId="a309c171-6e0e-4f5d-b2e0-98aeff72c486" providerId="ADAL" clId="{CAE95CFB-0F80-4D02-A573-9BAFE7450A95}" dt="2025-02-20T17:17:14.183" v="109" actId="1076"/>
        <pc:sldMkLst>
          <pc:docMk/>
          <pc:sldMk cId="3960529124" sldId="287"/>
        </pc:sldMkLst>
        <pc:spChg chg="mod">
          <ac:chgData name="Dalexi Carrillo" userId="a309c171-6e0e-4f5d-b2e0-98aeff72c486" providerId="ADAL" clId="{CAE95CFB-0F80-4D02-A573-9BAFE7450A95}" dt="2025-02-20T17:17:05.395" v="106" actId="1076"/>
          <ac:spMkLst>
            <pc:docMk/>
            <pc:sldMk cId="3960529124" sldId="287"/>
            <ac:spMk id="6" creationId="{724284B1-8A59-4348-BF12-FC1A582B88B6}"/>
          </ac:spMkLst>
        </pc:spChg>
        <pc:spChg chg="mod">
          <ac:chgData name="Dalexi Carrillo" userId="a309c171-6e0e-4f5d-b2e0-98aeff72c486" providerId="ADAL" clId="{CAE95CFB-0F80-4D02-A573-9BAFE7450A95}" dt="2025-02-20T17:11:53.336" v="7" actId="404"/>
          <ac:spMkLst>
            <pc:docMk/>
            <pc:sldMk cId="3960529124" sldId="287"/>
            <ac:spMk id="9" creationId="{2045C53F-C417-483F-9C29-63B268138A5C}"/>
          </ac:spMkLst>
        </pc:spChg>
        <pc:spChg chg="mod">
          <ac:chgData name="Dalexi Carrillo" userId="a309c171-6e0e-4f5d-b2e0-98aeff72c486" providerId="ADAL" clId="{CAE95CFB-0F80-4D02-A573-9BAFE7450A95}" dt="2025-02-20T17:17:00.366" v="105" actId="1036"/>
          <ac:spMkLst>
            <pc:docMk/>
            <pc:sldMk cId="3960529124" sldId="287"/>
            <ac:spMk id="13" creationId="{273C6B95-E0F6-77E6-5A7E-86C865D6BC67}"/>
          </ac:spMkLst>
        </pc:spChg>
        <pc:spChg chg="mod">
          <ac:chgData name="Dalexi Carrillo" userId="a309c171-6e0e-4f5d-b2e0-98aeff72c486" providerId="ADAL" clId="{CAE95CFB-0F80-4D02-A573-9BAFE7450A95}" dt="2025-02-20T17:17:00.366" v="105" actId="1036"/>
          <ac:spMkLst>
            <pc:docMk/>
            <pc:sldMk cId="3960529124" sldId="287"/>
            <ac:spMk id="14" creationId="{7BAC4CCB-B04D-2103-BBE0-FD4E28D0AD43}"/>
          </ac:spMkLst>
        </pc:spChg>
        <pc:spChg chg="mod">
          <ac:chgData name="Dalexi Carrillo" userId="a309c171-6e0e-4f5d-b2e0-98aeff72c486" providerId="ADAL" clId="{CAE95CFB-0F80-4D02-A573-9BAFE7450A95}" dt="2025-02-20T17:17:00.366" v="105" actId="1036"/>
          <ac:spMkLst>
            <pc:docMk/>
            <pc:sldMk cId="3960529124" sldId="287"/>
            <ac:spMk id="16" creationId="{C0CB0644-48FE-527F-D7C5-51E050583CA3}"/>
          </ac:spMkLst>
        </pc:spChg>
        <pc:spChg chg="mod">
          <ac:chgData name="Dalexi Carrillo" userId="a309c171-6e0e-4f5d-b2e0-98aeff72c486" providerId="ADAL" clId="{CAE95CFB-0F80-4D02-A573-9BAFE7450A95}" dt="2025-02-20T17:17:00.366" v="105" actId="1036"/>
          <ac:spMkLst>
            <pc:docMk/>
            <pc:sldMk cId="3960529124" sldId="287"/>
            <ac:spMk id="20" creationId="{D197110B-4065-89A3-8846-89938E5AF09F}"/>
          </ac:spMkLst>
        </pc:spChg>
        <pc:spChg chg="mod">
          <ac:chgData name="Dalexi Carrillo" userId="a309c171-6e0e-4f5d-b2e0-98aeff72c486" providerId="ADAL" clId="{CAE95CFB-0F80-4D02-A573-9BAFE7450A95}" dt="2025-02-20T17:17:00.366" v="105" actId="1036"/>
          <ac:spMkLst>
            <pc:docMk/>
            <pc:sldMk cId="3960529124" sldId="287"/>
            <ac:spMk id="21" creationId="{AC69CF8E-FE5E-FDCB-CED0-58930F057544}"/>
          </ac:spMkLst>
        </pc:spChg>
        <pc:spChg chg="mod">
          <ac:chgData name="Dalexi Carrillo" userId="a309c171-6e0e-4f5d-b2e0-98aeff72c486" providerId="ADAL" clId="{CAE95CFB-0F80-4D02-A573-9BAFE7450A95}" dt="2025-02-20T17:17:00.366" v="105" actId="1036"/>
          <ac:spMkLst>
            <pc:docMk/>
            <pc:sldMk cId="3960529124" sldId="287"/>
            <ac:spMk id="22" creationId="{DA01738D-A414-9653-D3BD-F42DD514DE70}"/>
          </ac:spMkLst>
        </pc:spChg>
        <pc:spChg chg="mod">
          <ac:chgData name="Dalexi Carrillo" userId="a309c171-6e0e-4f5d-b2e0-98aeff72c486" providerId="ADAL" clId="{CAE95CFB-0F80-4D02-A573-9BAFE7450A95}" dt="2025-02-20T17:17:00.366" v="105" actId="1036"/>
          <ac:spMkLst>
            <pc:docMk/>
            <pc:sldMk cId="3960529124" sldId="287"/>
            <ac:spMk id="33" creationId="{4398EFC0-E57C-3D21-C6F3-47427073F6AD}"/>
          </ac:spMkLst>
        </pc:spChg>
        <pc:spChg chg="mod">
          <ac:chgData name="Dalexi Carrillo" userId="a309c171-6e0e-4f5d-b2e0-98aeff72c486" providerId="ADAL" clId="{CAE95CFB-0F80-4D02-A573-9BAFE7450A95}" dt="2025-02-20T17:17:00.366" v="105" actId="1036"/>
          <ac:spMkLst>
            <pc:docMk/>
            <pc:sldMk cId="3960529124" sldId="287"/>
            <ac:spMk id="34" creationId="{BE95DB79-DB31-F3D8-BCF2-96D154B95833}"/>
          </ac:spMkLst>
        </pc:spChg>
        <pc:spChg chg="mod">
          <ac:chgData name="Dalexi Carrillo" userId="a309c171-6e0e-4f5d-b2e0-98aeff72c486" providerId="ADAL" clId="{CAE95CFB-0F80-4D02-A573-9BAFE7450A95}" dt="2025-02-20T17:17:00.366" v="105" actId="1036"/>
          <ac:spMkLst>
            <pc:docMk/>
            <pc:sldMk cId="3960529124" sldId="287"/>
            <ac:spMk id="35" creationId="{1D9686BD-4EE7-090D-0378-58299B9D2F8B}"/>
          </ac:spMkLst>
        </pc:spChg>
        <pc:spChg chg="mod">
          <ac:chgData name="Dalexi Carrillo" userId="a309c171-6e0e-4f5d-b2e0-98aeff72c486" providerId="ADAL" clId="{CAE95CFB-0F80-4D02-A573-9BAFE7450A95}" dt="2025-02-20T17:17:00.366" v="105" actId="1036"/>
          <ac:spMkLst>
            <pc:docMk/>
            <pc:sldMk cId="3960529124" sldId="287"/>
            <ac:spMk id="37" creationId="{90724B0F-49AA-33A6-C9C6-46732B0B7120}"/>
          </ac:spMkLst>
        </pc:spChg>
        <pc:spChg chg="mod">
          <ac:chgData name="Dalexi Carrillo" userId="a309c171-6e0e-4f5d-b2e0-98aeff72c486" providerId="ADAL" clId="{CAE95CFB-0F80-4D02-A573-9BAFE7450A95}" dt="2025-02-20T17:17:00.366" v="105" actId="1036"/>
          <ac:spMkLst>
            <pc:docMk/>
            <pc:sldMk cId="3960529124" sldId="287"/>
            <ac:spMk id="38" creationId="{32EBDC83-3CF7-3E93-6ED0-449051E2F179}"/>
          </ac:spMkLst>
        </pc:spChg>
        <pc:spChg chg="mod">
          <ac:chgData name="Dalexi Carrillo" userId="a309c171-6e0e-4f5d-b2e0-98aeff72c486" providerId="ADAL" clId="{CAE95CFB-0F80-4D02-A573-9BAFE7450A95}" dt="2025-02-20T17:17:00.366" v="105" actId="1036"/>
          <ac:spMkLst>
            <pc:docMk/>
            <pc:sldMk cId="3960529124" sldId="287"/>
            <ac:spMk id="39" creationId="{C87D23C5-2B54-4713-1437-F1C905390ACA}"/>
          </ac:spMkLst>
        </pc:spChg>
        <pc:spChg chg="mod">
          <ac:chgData name="Dalexi Carrillo" userId="a309c171-6e0e-4f5d-b2e0-98aeff72c486" providerId="ADAL" clId="{CAE95CFB-0F80-4D02-A573-9BAFE7450A95}" dt="2025-02-20T17:12:13.633" v="19" actId="20577"/>
          <ac:spMkLst>
            <pc:docMk/>
            <pc:sldMk cId="3960529124" sldId="287"/>
            <ac:spMk id="41" creationId="{08987655-9FFF-C5EE-4257-A1D35AAE0C56}"/>
          </ac:spMkLst>
        </pc:spChg>
        <pc:spChg chg="mod">
          <ac:chgData name="Dalexi Carrillo" userId="a309c171-6e0e-4f5d-b2e0-98aeff72c486" providerId="ADAL" clId="{CAE95CFB-0F80-4D02-A573-9BAFE7450A95}" dt="2025-02-20T17:17:00.366" v="105" actId="1036"/>
          <ac:spMkLst>
            <pc:docMk/>
            <pc:sldMk cId="3960529124" sldId="287"/>
            <ac:spMk id="49" creationId="{94E0E44A-1A64-C3F3-AD18-D17ACBDD4550}"/>
          </ac:spMkLst>
        </pc:spChg>
        <pc:picChg chg="mod">
          <ac:chgData name="Dalexi Carrillo" userId="a309c171-6e0e-4f5d-b2e0-98aeff72c486" providerId="ADAL" clId="{CAE95CFB-0F80-4D02-A573-9BAFE7450A95}" dt="2025-02-20T17:16:28.997" v="86" actId="14100"/>
          <ac:picMkLst>
            <pc:docMk/>
            <pc:sldMk cId="3960529124" sldId="287"/>
            <ac:picMk id="2" creationId="{D8FDF521-DEB5-C09D-BA7E-54C7403815CD}"/>
          </ac:picMkLst>
        </pc:picChg>
        <pc:picChg chg="mod">
          <ac:chgData name="Dalexi Carrillo" userId="a309c171-6e0e-4f5d-b2e0-98aeff72c486" providerId="ADAL" clId="{CAE95CFB-0F80-4D02-A573-9BAFE7450A95}" dt="2025-02-20T17:15:39.723" v="75"/>
          <ac:picMkLst>
            <pc:docMk/>
            <pc:sldMk cId="3960529124" sldId="287"/>
            <ac:picMk id="3" creationId="{FB706AA1-9185-C143-B8DD-D79F864E9EDC}"/>
          </ac:picMkLst>
        </pc:picChg>
        <pc:picChg chg="add del mod">
          <ac:chgData name="Dalexi Carrillo" userId="a309c171-6e0e-4f5d-b2e0-98aeff72c486" providerId="ADAL" clId="{CAE95CFB-0F80-4D02-A573-9BAFE7450A95}" dt="2025-02-20T17:13:03.957" v="58" actId="478"/>
          <ac:picMkLst>
            <pc:docMk/>
            <pc:sldMk cId="3960529124" sldId="287"/>
            <ac:picMk id="7" creationId="{5F54907F-B35C-9F2D-C18C-3BC22D8A11E1}"/>
          </ac:picMkLst>
        </pc:picChg>
        <pc:picChg chg="add del mod">
          <ac:chgData name="Dalexi Carrillo" userId="a309c171-6e0e-4f5d-b2e0-98aeff72c486" providerId="ADAL" clId="{CAE95CFB-0F80-4D02-A573-9BAFE7450A95}" dt="2025-02-20T17:13:01.331" v="57" actId="478"/>
          <ac:picMkLst>
            <pc:docMk/>
            <pc:sldMk cId="3960529124" sldId="287"/>
            <ac:picMk id="11" creationId="{554F0EB3-561F-FA41-7C7B-DDD0417E9EDE}"/>
          </ac:picMkLst>
        </pc:picChg>
        <pc:picChg chg="add del mod">
          <ac:chgData name="Dalexi Carrillo" userId="a309c171-6e0e-4f5d-b2e0-98aeff72c486" providerId="ADAL" clId="{CAE95CFB-0F80-4D02-A573-9BAFE7450A95}" dt="2025-02-20T17:13:07.737" v="62" actId="478"/>
          <ac:picMkLst>
            <pc:docMk/>
            <pc:sldMk cId="3960529124" sldId="287"/>
            <ac:picMk id="15" creationId="{6ED678BC-5E3D-64E4-EB36-E922308ED194}"/>
          </ac:picMkLst>
        </pc:picChg>
        <pc:picChg chg="add del mod">
          <ac:chgData name="Dalexi Carrillo" userId="a309c171-6e0e-4f5d-b2e0-98aeff72c486" providerId="ADAL" clId="{CAE95CFB-0F80-4D02-A573-9BAFE7450A95}" dt="2025-02-20T17:13:14.609" v="67" actId="478"/>
          <ac:picMkLst>
            <pc:docMk/>
            <pc:sldMk cId="3960529124" sldId="287"/>
            <ac:picMk id="18" creationId="{BB021076-08D2-9E27-33CD-EDD387DD734D}"/>
          </ac:picMkLst>
        </pc:picChg>
        <pc:picChg chg="add del mod">
          <ac:chgData name="Dalexi Carrillo" userId="a309c171-6e0e-4f5d-b2e0-98aeff72c486" providerId="ADAL" clId="{CAE95CFB-0F80-4D02-A573-9BAFE7450A95}" dt="2025-02-20T17:14:44.295" v="73" actId="478"/>
          <ac:picMkLst>
            <pc:docMk/>
            <pc:sldMk cId="3960529124" sldId="287"/>
            <ac:picMk id="23" creationId="{0A33F55C-6831-3B8F-67CC-58FC7FDA45B0}"/>
          </ac:picMkLst>
        </pc:picChg>
        <pc:picChg chg="add mod">
          <ac:chgData name="Dalexi Carrillo" userId="a309c171-6e0e-4f5d-b2e0-98aeff72c486" providerId="ADAL" clId="{CAE95CFB-0F80-4D02-A573-9BAFE7450A95}" dt="2025-02-20T17:17:11.075" v="108" actId="1076"/>
          <ac:picMkLst>
            <pc:docMk/>
            <pc:sldMk cId="3960529124" sldId="287"/>
            <ac:picMk id="25" creationId="{573C0589-FA80-F28C-48F4-8231747B2EA7}"/>
          </ac:picMkLst>
        </pc:picChg>
        <pc:picChg chg="add mod">
          <ac:chgData name="Dalexi Carrillo" userId="a309c171-6e0e-4f5d-b2e0-98aeff72c486" providerId="ADAL" clId="{CAE95CFB-0F80-4D02-A573-9BAFE7450A95}" dt="2025-02-20T17:17:14.183" v="109" actId="1076"/>
          <ac:picMkLst>
            <pc:docMk/>
            <pc:sldMk cId="3960529124" sldId="287"/>
            <ac:picMk id="27" creationId="{99290536-D0C2-2D17-20BB-DDEA0FDCCD55}"/>
          </ac:picMkLst>
        </pc:picChg>
        <pc:picChg chg="del">
          <ac:chgData name="Dalexi Carrillo" userId="a309c171-6e0e-4f5d-b2e0-98aeff72c486" providerId="ADAL" clId="{CAE95CFB-0F80-4D02-A573-9BAFE7450A95}" dt="2025-02-20T17:12:37.591" v="47" actId="478"/>
          <ac:picMkLst>
            <pc:docMk/>
            <pc:sldMk cId="3960529124" sldId="287"/>
            <ac:picMk id="28" creationId="{B8E52E33-2A81-CEA4-5A28-A2CA334605D3}"/>
          </ac:picMkLst>
        </pc:picChg>
        <pc:picChg chg="mod">
          <ac:chgData name="Dalexi Carrillo" userId="a309c171-6e0e-4f5d-b2e0-98aeff72c486" providerId="ADAL" clId="{CAE95CFB-0F80-4D02-A573-9BAFE7450A95}" dt="2025-02-20T17:17:00.366" v="105" actId="1036"/>
          <ac:picMkLst>
            <pc:docMk/>
            <pc:sldMk cId="3960529124" sldId="287"/>
            <ac:picMk id="30" creationId="{65A9F957-A6A8-21D1-6D25-E87E5EC105EC}"/>
          </ac:picMkLst>
        </pc:picChg>
        <pc:picChg chg="del">
          <ac:chgData name="Dalexi Carrillo" userId="a309c171-6e0e-4f5d-b2e0-98aeff72c486" providerId="ADAL" clId="{CAE95CFB-0F80-4D02-A573-9BAFE7450A95}" dt="2025-02-20T17:12:38.648" v="48" actId="478"/>
          <ac:picMkLst>
            <pc:docMk/>
            <pc:sldMk cId="3960529124" sldId="287"/>
            <ac:picMk id="32" creationId="{0B950EBF-DB52-6571-69D5-917085B176AA}"/>
          </ac:picMkLst>
        </pc:picChg>
      </pc:sldChg>
    </pc:docChg>
  </pc:docChgLst>
</pc:chgInfo>
</file>

<file path=ppt/comments/modernComment_11F_EC10E0E4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652CA16-9204-41B4-8489-E942463857DF}" authorId="{7F0A7469-C222-CF10-5B5B-1E9796245D30}" created="2024-08-28T18:25:17.913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960529124" sldId="287"/>
      <ac:spMk id="5" creationId="{F362DEDD-1C18-E334-63AA-8448A66CCE2F}"/>
    </ac:deMkLst>
    <p188:txBody>
      <a:bodyPr/>
      <a:lstStyle/>
      <a:p>
        <a:r>
          <a:rPr lang="en-US"/>
          <a:t>Add your logo here</a:t>
        </a:r>
      </a:p>
    </p188:txBody>
  </p188:cm>
  <p188:cm id="{498A7188-2605-429B-B106-87098656BD01}" authorId="{7F0A7469-C222-CF10-5B5B-1E9796245D30}" created="2024-08-28T18:26:04.618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960529124" sldId="287"/>
      <ac:spMk id="45" creationId="{880572AE-714D-CED6-6D00-E64B94392627}"/>
    </ac:deMkLst>
    <p188:txBody>
      <a:bodyPr/>
      <a:lstStyle/>
      <a:p>
        <a:r>
          <a:rPr lang="en-US"/>
          <a:t>Add your yearly savings number. Ask Dalexi if you are not sure.</a:t>
        </a:r>
      </a:p>
    </p188:txBody>
  </p188:cm>
  <p188:cm id="{20EB0EB7-21BB-4909-92AA-B866532197FD}" authorId="{7F0A7469-C222-CF10-5B5B-1E9796245D30}" created="2024-08-28T21:24:51.016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960529124" sldId="287"/>
      <ac:picMk id="3" creationId="{FB706AA1-9185-C143-B8DD-D79F864E9EDC}"/>
    </ac:deMkLst>
    <p188:txBody>
      <a:bodyPr/>
      <a:lstStyle/>
      <a:p>
        <a:r>
          <a:rPr lang="en-US"/>
          <a:t>We can add the logos of the partners attending your event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46971-7218-AE49-A83C-1B1EEC50FB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F66014-AA2A-124A-B0C1-252B7C5DFB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F95FAB-1223-A345-B1FF-E78A57169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E14F-B8CB-C440-8438-3D91CAC0B1B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E9D51-FE7D-B246-B908-761736FC5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9C1906-15BD-8442-9C3E-EA4FC6A82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0F22-544F-6949-AC21-A95AAA1B2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000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47279-CE76-854C-95F8-C31047695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91E40-253F-FB48-8897-1C3B66FB7D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32C045-98FF-A641-8805-2CD78D001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E14F-B8CB-C440-8438-3D91CAC0B1B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68248-5135-334E-ABD1-E67D7E8AA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FEC41-8636-6E43-9335-71728D623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0F22-544F-6949-AC21-A95AAA1B2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742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761CA6-8760-6046-88F8-EB128D2127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C16085-BC20-1647-AE0A-8C4C48C38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8412D-58ED-904F-ABC0-4CE8B284B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E14F-B8CB-C440-8438-3D91CAC0B1B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AFDA6-5F82-AE4E-9DF8-4B7EDB3FE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B8DF94-3BE7-574E-80B4-456AEEA35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0F22-544F-6949-AC21-A95AAA1B2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844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89FB2-001C-024D-88A3-90639389C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35F93-8D89-FF49-A4FE-B4D18D3D0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3FC2E-B62E-A048-8167-7A282E05A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E14F-B8CB-C440-8438-3D91CAC0B1B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CCE57-F59E-044F-83E4-88155AE27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20F18-C9C2-884B-89FB-77732CC93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0F22-544F-6949-AC21-A95AAA1B2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967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2EB1C-1D9C-144F-A76B-FEFA99C24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18284-9366-4040-89E3-B3336DA75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F204A-37C1-FF42-9554-F39568583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E14F-B8CB-C440-8438-3D91CAC0B1B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F1332-DDC4-F242-B414-14F98C5ED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67819-6FDA-A644-85E3-AF80DB933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0F22-544F-6949-AC21-A95AAA1B2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367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69B22-D7FE-0C40-BFE8-89B588D4E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FD6BE6-D1DE-654A-9795-59DA9DED60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F2F525-19FA-EE4B-AC8E-D9D60C8DDE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9E22F7-A016-F04D-9873-9AE0B48F0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E14F-B8CB-C440-8438-3D91CAC0B1B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865D2A-361D-8B47-BCDA-BDBF729B2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608192-49EC-CF40-A9E0-D96D685C3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0F22-544F-6949-AC21-A95AAA1B2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97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BF7D9-C62F-CD43-83D6-72DAF9E55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71A1D3-D111-2044-B34C-49E37C794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97DB7-05E9-7949-AC12-A6DD6115D4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C19BD4-1154-354C-8C3A-7E63436789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60B395-79A2-5E4A-8F00-FE1709B0DD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2E155F-5C76-4446-A81F-1B662C9CB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E14F-B8CB-C440-8438-3D91CAC0B1B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C485CB-6D40-5445-B135-459336FBF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2A46EE-6718-4F43-9D1B-3F4B025E1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0F22-544F-6949-AC21-A95AAA1B2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032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8D0F0-9213-6349-A5CC-154C15EBC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84AF91-9F0B-D144-9272-12B2A11C5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E14F-B8CB-C440-8438-3D91CAC0B1B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CC0A92-BC02-DD40-9C55-3A8DBFF85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3AEC39-FAD6-D44B-8079-5AFC41C44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0F22-544F-6949-AC21-A95AAA1B2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600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9F16A2-D198-144D-AF23-8E3A08597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E14F-B8CB-C440-8438-3D91CAC0B1B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1B653A-1495-CC48-A2C7-4031C2F88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92199D-A0C0-C346-BAF9-D4DD65280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0F22-544F-6949-AC21-A95AAA1B2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40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84BF6-00A1-4D42-B4F3-AD7526D94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90157-3C4B-914C-AE15-85EE51402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6DBEA8-763A-E741-830F-EAF3F65D14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B3A70A-7A0A-DB4E-869D-AD291D182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E14F-B8CB-C440-8438-3D91CAC0B1B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63248D-321A-1F44-954D-DF24B6C49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5E9757-2E2C-AA4A-97BB-6081112FC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0F22-544F-6949-AC21-A95AAA1B2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80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8F124-4838-A44B-81E3-567E7ECBB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40FDF6-ADA1-3345-91D0-EA9EFD211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E24CE1-3312-2A4B-BEF7-3D966D2FD5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1D89CE-BBC9-BA4D-B1CF-44B6709E8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E14F-B8CB-C440-8438-3D91CAC0B1B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FE4795-8D2C-C14B-8C7E-11A534E97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9FD945-4D32-8F43-A8DD-A0FF4461D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90F22-544F-6949-AC21-A95AAA1B2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92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02F381-4341-0B40-8D06-5C0F0533B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B89380-224A-194B-A5CA-623D3FAAD4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783B1-D842-4A41-A72A-3CC2DC68EC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6E14F-B8CB-C440-8438-3D91CAC0B1B9}" type="datetimeFigureOut">
              <a:rPr lang="en-US" smtClean="0"/>
              <a:t>2/20/2025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F1A45-85F5-404F-ABD8-920EE83C51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99F9A-D8A7-DA4A-8312-544589740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90F22-544F-6949-AC21-A95AAA1B2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0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microsoft.com/office/2018/10/relationships/comments" Target="../comments/modernComment_11F_EC10E0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microsoft.com/office/2007/relationships/hdphoto" Target="../media/hdphoto1.wdp"/><Relationship Id="rId9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B706AA1-9185-C143-B8DD-D79F864E9ED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biLevel thresh="5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24284B1-8A59-4348-BF12-FC1A582B88B6}"/>
              </a:ext>
            </a:extLst>
          </p:cNvPr>
          <p:cNvSpPr txBox="1"/>
          <p:nvPr/>
        </p:nvSpPr>
        <p:spPr>
          <a:xfrm>
            <a:off x="1365752" y="1189469"/>
            <a:ext cx="9460496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1B79B8"/>
                </a:solidFill>
                <a:effectLst/>
                <a:uLnTx/>
                <a:uFillTx/>
                <a:latin typeface="Bw Modelica ExtraBold" panose="00000900000000000000" pitchFamily="50" charset="0"/>
                <a:ea typeface="+mn-ea"/>
                <a:cs typeface="+mn-cs"/>
              </a:rPr>
              <a:t>Member Benefits that Help You Save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CA6D9A-60A4-452D-A482-DC66602B30F7}"/>
              </a:ext>
            </a:extLst>
          </p:cNvPr>
          <p:cNvSpPr txBox="1"/>
          <p:nvPr/>
        </p:nvSpPr>
        <p:spPr>
          <a:xfrm>
            <a:off x="920150" y="4667250"/>
            <a:ext cx="9671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45C53F-C417-483F-9C29-63B268138A5C}"/>
              </a:ext>
            </a:extLst>
          </p:cNvPr>
          <p:cNvSpPr txBox="1"/>
          <p:nvPr/>
        </p:nvSpPr>
        <p:spPr>
          <a:xfrm>
            <a:off x="5765321" y="5907919"/>
            <a:ext cx="5875683" cy="34663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900"/>
              </a:lnSpc>
              <a:spcBef>
                <a:spcPts val="0"/>
              </a:spcBef>
              <a:spcAft>
                <a:spcPts val="15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555759"/>
                </a:solidFill>
                <a:effectLst/>
                <a:uLnTx/>
                <a:uFillTx/>
                <a:latin typeface="Bw Modelica" pitchFamily="2" charset="77"/>
                <a:ea typeface="+mn-ea"/>
                <a:cs typeface="Gotham Medium" pitchFamily="2" charset="0"/>
              </a:rPr>
              <a:t>Learn more at the Membership Booth.</a:t>
            </a:r>
          </a:p>
        </p:txBody>
      </p:sp>
      <p:pic>
        <p:nvPicPr>
          <p:cNvPr id="2" name="Picture 9">
            <a:extLst>
              <a:ext uri="{FF2B5EF4-FFF2-40B4-BE49-F238E27FC236}">
                <a16:creationId xmlns:a16="http://schemas.microsoft.com/office/drawing/2014/main" id="{D8FDF521-DEB5-C09D-BA7E-54C7403815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43512" y="240935"/>
            <a:ext cx="1997492" cy="773619"/>
          </a:xfrm>
          <a:prstGeom prst="rect">
            <a:avLst/>
          </a:prstGeom>
        </p:spPr>
      </p:pic>
      <p:sp>
        <p:nvSpPr>
          <p:cNvPr id="13" name="TextBox 27">
            <a:extLst>
              <a:ext uri="{FF2B5EF4-FFF2-40B4-BE49-F238E27FC236}">
                <a16:creationId xmlns:a16="http://schemas.microsoft.com/office/drawing/2014/main" id="{273C6B95-E0F6-77E6-5A7E-86C865D6BC67}"/>
              </a:ext>
            </a:extLst>
          </p:cNvPr>
          <p:cNvSpPr txBox="1"/>
          <p:nvPr/>
        </p:nvSpPr>
        <p:spPr>
          <a:xfrm>
            <a:off x="982332" y="2074053"/>
            <a:ext cx="2372374" cy="31777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609630" rtl="0" eaLnBrk="1" fontAlgn="auto" latinLnBrk="0" hangingPunct="1">
              <a:lnSpc>
                <a:spcPts val="2581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62E8D"/>
                </a:solidFill>
                <a:effectLst/>
                <a:uLnTx/>
                <a:uFillTx/>
                <a:latin typeface="Bw Modelica 2"/>
                <a:ea typeface="+mn-ea"/>
                <a:cs typeface="+mn-cs"/>
              </a:rPr>
              <a:t>Lab &amp; Office Supplies</a:t>
            </a:r>
          </a:p>
        </p:txBody>
      </p:sp>
      <p:sp>
        <p:nvSpPr>
          <p:cNvPr id="14" name="TextBox 28">
            <a:extLst>
              <a:ext uri="{FF2B5EF4-FFF2-40B4-BE49-F238E27FC236}">
                <a16:creationId xmlns:a16="http://schemas.microsoft.com/office/drawing/2014/main" id="{7BAC4CCB-B04D-2103-BBE0-FD4E28D0AD43}"/>
              </a:ext>
            </a:extLst>
          </p:cNvPr>
          <p:cNvSpPr txBox="1"/>
          <p:nvPr/>
        </p:nvSpPr>
        <p:spPr>
          <a:xfrm>
            <a:off x="932906" y="2552246"/>
            <a:ext cx="2589283" cy="3177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609630" rtl="0" eaLnBrk="1" fontAlgn="auto" latinLnBrk="0" hangingPunct="1">
              <a:lnSpc>
                <a:spcPts val="2581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62E8D"/>
                </a:solidFill>
                <a:effectLst/>
                <a:uLnTx/>
                <a:uFillTx/>
                <a:latin typeface="Bw Modelica 2"/>
                <a:ea typeface="+mn-ea"/>
                <a:cs typeface="+mn-cs"/>
              </a:rPr>
              <a:t>Shipping</a:t>
            </a:r>
          </a:p>
        </p:txBody>
      </p:sp>
      <p:sp>
        <p:nvSpPr>
          <p:cNvPr id="16" name="TextBox 31">
            <a:extLst>
              <a:ext uri="{FF2B5EF4-FFF2-40B4-BE49-F238E27FC236}">
                <a16:creationId xmlns:a16="http://schemas.microsoft.com/office/drawing/2014/main" id="{C0CB0644-48FE-527F-D7C5-51E050583CA3}"/>
              </a:ext>
            </a:extLst>
          </p:cNvPr>
          <p:cNvSpPr txBox="1"/>
          <p:nvPr/>
        </p:nvSpPr>
        <p:spPr>
          <a:xfrm>
            <a:off x="932906" y="3033718"/>
            <a:ext cx="2589283" cy="3177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609630" rtl="0" eaLnBrk="1" fontAlgn="auto" latinLnBrk="0" hangingPunct="1">
              <a:lnSpc>
                <a:spcPts val="2581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62E8D"/>
                </a:solidFill>
                <a:effectLst/>
                <a:uLnTx/>
                <a:uFillTx/>
                <a:latin typeface="Bw Modelica 2"/>
                <a:ea typeface="+mn-ea"/>
                <a:cs typeface="+mn-cs"/>
              </a:rPr>
              <a:t>HR &amp; Insurance</a:t>
            </a:r>
          </a:p>
        </p:txBody>
      </p:sp>
      <p:sp>
        <p:nvSpPr>
          <p:cNvPr id="20" name="TextBox 27">
            <a:extLst>
              <a:ext uri="{FF2B5EF4-FFF2-40B4-BE49-F238E27FC236}">
                <a16:creationId xmlns:a16="http://schemas.microsoft.com/office/drawing/2014/main" id="{D197110B-4065-89A3-8846-89938E5AF09F}"/>
              </a:ext>
            </a:extLst>
          </p:cNvPr>
          <p:cNvSpPr txBox="1"/>
          <p:nvPr/>
        </p:nvSpPr>
        <p:spPr>
          <a:xfrm>
            <a:off x="3940395" y="2074053"/>
            <a:ext cx="2372374" cy="31777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609630" rtl="0" eaLnBrk="1" fontAlgn="auto" latinLnBrk="0" hangingPunct="1">
              <a:lnSpc>
                <a:spcPts val="2581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62E8D"/>
                </a:solidFill>
                <a:effectLst/>
                <a:uLnTx/>
                <a:uFillTx/>
                <a:latin typeface="Bw Modelica 2"/>
                <a:ea typeface="+mn-ea"/>
                <a:cs typeface="+mn-cs"/>
              </a:rPr>
              <a:t>Travel Management</a:t>
            </a:r>
          </a:p>
        </p:txBody>
      </p:sp>
      <p:sp>
        <p:nvSpPr>
          <p:cNvPr id="21" name="TextBox 28">
            <a:extLst>
              <a:ext uri="{FF2B5EF4-FFF2-40B4-BE49-F238E27FC236}">
                <a16:creationId xmlns:a16="http://schemas.microsoft.com/office/drawing/2014/main" id="{AC69CF8E-FE5E-FDCB-CED0-58930F057544}"/>
              </a:ext>
            </a:extLst>
          </p:cNvPr>
          <p:cNvSpPr txBox="1"/>
          <p:nvPr/>
        </p:nvSpPr>
        <p:spPr>
          <a:xfrm>
            <a:off x="3910019" y="2552246"/>
            <a:ext cx="2589283" cy="3177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609630" rtl="0" eaLnBrk="1" fontAlgn="auto" latinLnBrk="0" hangingPunct="1">
              <a:lnSpc>
                <a:spcPts val="2581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62E8D"/>
                </a:solidFill>
                <a:effectLst/>
                <a:uLnTx/>
                <a:uFillTx/>
                <a:latin typeface="Bw Modelica 2"/>
                <a:ea typeface="+mn-ea"/>
                <a:cs typeface="+mn-cs"/>
              </a:rPr>
              <a:t>Cleanroom Services</a:t>
            </a:r>
          </a:p>
        </p:txBody>
      </p:sp>
      <p:sp>
        <p:nvSpPr>
          <p:cNvPr id="22" name="TextBox 31">
            <a:extLst>
              <a:ext uri="{FF2B5EF4-FFF2-40B4-BE49-F238E27FC236}">
                <a16:creationId xmlns:a16="http://schemas.microsoft.com/office/drawing/2014/main" id="{DA01738D-A414-9653-D3BD-F42DD514DE70}"/>
              </a:ext>
            </a:extLst>
          </p:cNvPr>
          <p:cNvSpPr txBox="1"/>
          <p:nvPr/>
        </p:nvSpPr>
        <p:spPr>
          <a:xfrm>
            <a:off x="3890969" y="3033718"/>
            <a:ext cx="2589283" cy="3177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609630" rtl="0" eaLnBrk="1" fontAlgn="auto" latinLnBrk="0" hangingPunct="1">
              <a:lnSpc>
                <a:spcPts val="2581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62E8D"/>
                </a:solidFill>
                <a:effectLst/>
                <a:uLnTx/>
                <a:uFillTx/>
                <a:latin typeface="Bw Modelica 2"/>
                <a:ea typeface="+mn-ea"/>
                <a:cs typeface="+mn-cs"/>
              </a:rPr>
              <a:t>And More!</a:t>
            </a:r>
          </a:p>
        </p:txBody>
      </p:sp>
      <p:pic>
        <p:nvPicPr>
          <p:cNvPr id="30" name="Picture 29" descr="Text&#10;&#10;Description automatically generated">
            <a:extLst>
              <a:ext uri="{FF2B5EF4-FFF2-40B4-BE49-F238E27FC236}">
                <a16:creationId xmlns:a16="http://schemas.microsoft.com/office/drawing/2014/main" id="{65A9F957-A6A8-21D1-6D25-E87E5EC105E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5949" y="2633886"/>
            <a:ext cx="2255392" cy="528161"/>
          </a:xfrm>
          <a:prstGeom prst="rect">
            <a:avLst/>
          </a:prstGeom>
        </p:spPr>
      </p:pic>
      <p:sp>
        <p:nvSpPr>
          <p:cNvPr id="33" name="Picture 16">
            <a:extLst>
              <a:ext uri="{FF2B5EF4-FFF2-40B4-BE49-F238E27FC236}">
                <a16:creationId xmlns:a16="http://schemas.microsoft.com/office/drawing/2014/main" id="{4398EFC0-E57C-3D21-C6F3-47427073F6AD}"/>
              </a:ext>
            </a:extLst>
          </p:cNvPr>
          <p:cNvSpPr/>
          <p:nvPr/>
        </p:nvSpPr>
        <p:spPr>
          <a:xfrm>
            <a:off x="648934" y="3126996"/>
            <a:ext cx="202078" cy="149309"/>
          </a:xfrm>
          <a:custGeom>
            <a:avLst/>
            <a:gdLst>
              <a:gd name="connsiteX0" fmla="*/ -68 w 202078"/>
              <a:gd name="connsiteY0" fmla="*/ 86748 h 149309"/>
              <a:gd name="connsiteX1" fmla="*/ 26803 w 202078"/>
              <a:gd name="connsiteY1" fmla="*/ 66938 h 149309"/>
              <a:gd name="connsiteX2" fmla="*/ 56399 w 202078"/>
              <a:gd name="connsiteY2" fmla="*/ 113067 h 149309"/>
              <a:gd name="connsiteX3" fmla="*/ 151181 w 202078"/>
              <a:gd name="connsiteY3" fmla="*/ -348 h 149309"/>
              <a:gd name="connsiteX4" fmla="*/ 202011 w 202078"/>
              <a:gd name="connsiteY4" fmla="*/ 9473 h 149309"/>
              <a:gd name="connsiteX5" fmla="*/ 67460 w 202078"/>
              <a:gd name="connsiteY5" fmla="*/ 146036 h 149309"/>
              <a:gd name="connsiteX6" fmla="*/ 46819 w 202078"/>
              <a:gd name="connsiteY6" fmla="*/ 145860 h 149309"/>
              <a:gd name="connsiteX7" fmla="*/ -67 w 202078"/>
              <a:gd name="connsiteY7" fmla="*/ 86746 h 14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2078" h="149309">
                <a:moveTo>
                  <a:pt x="-68" y="86748"/>
                </a:moveTo>
                <a:cubicBezTo>
                  <a:pt x="-68" y="86748"/>
                  <a:pt x="12551" y="71521"/>
                  <a:pt x="26803" y="66938"/>
                </a:cubicBezTo>
                <a:cubicBezTo>
                  <a:pt x="30663" y="69832"/>
                  <a:pt x="52540" y="113553"/>
                  <a:pt x="56399" y="113067"/>
                </a:cubicBezTo>
                <a:cubicBezTo>
                  <a:pt x="60741" y="112585"/>
                  <a:pt x="89338" y="72742"/>
                  <a:pt x="151181" y="-348"/>
                </a:cubicBezTo>
                <a:cubicBezTo>
                  <a:pt x="151181" y="-348"/>
                  <a:pt x="169079" y="7777"/>
                  <a:pt x="202011" y="9473"/>
                </a:cubicBezTo>
                <a:cubicBezTo>
                  <a:pt x="115904" y="77016"/>
                  <a:pt x="71364" y="142853"/>
                  <a:pt x="67460" y="146036"/>
                </a:cubicBezTo>
                <a:cubicBezTo>
                  <a:pt x="56365" y="151342"/>
                  <a:pt x="50678" y="148272"/>
                  <a:pt x="46819" y="145860"/>
                </a:cubicBezTo>
                <a:cubicBezTo>
                  <a:pt x="37653" y="137659"/>
                  <a:pt x="414" y="88676"/>
                  <a:pt x="-67" y="86746"/>
                </a:cubicBezTo>
                <a:close/>
              </a:path>
            </a:pathLst>
          </a:custGeom>
          <a:solidFill>
            <a:srgbClr val="7030A0"/>
          </a:solidFill>
          <a:ln w="357" cap="flat">
            <a:solidFill>
              <a:srgbClr val="000000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Picture 18">
            <a:extLst>
              <a:ext uri="{FF2B5EF4-FFF2-40B4-BE49-F238E27FC236}">
                <a16:creationId xmlns:a16="http://schemas.microsoft.com/office/drawing/2014/main" id="{BE95DB79-DB31-F3D8-BCF2-96D154B95833}"/>
              </a:ext>
            </a:extLst>
          </p:cNvPr>
          <p:cNvSpPr/>
          <p:nvPr/>
        </p:nvSpPr>
        <p:spPr>
          <a:xfrm>
            <a:off x="621982" y="2655952"/>
            <a:ext cx="202078" cy="149309"/>
          </a:xfrm>
          <a:custGeom>
            <a:avLst/>
            <a:gdLst>
              <a:gd name="connsiteX0" fmla="*/ -68 w 202078"/>
              <a:gd name="connsiteY0" fmla="*/ 86748 h 149309"/>
              <a:gd name="connsiteX1" fmla="*/ 26803 w 202078"/>
              <a:gd name="connsiteY1" fmla="*/ 66938 h 149309"/>
              <a:gd name="connsiteX2" fmla="*/ 56399 w 202078"/>
              <a:gd name="connsiteY2" fmla="*/ 113067 h 149309"/>
              <a:gd name="connsiteX3" fmla="*/ 151181 w 202078"/>
              <a:gd name="connsiteY3" fmla="*/ -348 h 149309"/>
              <a:gd name="connsiteX4" fmla="*/ 202011 w 202078"/>
              <a:gd name="connsiteY4" fmla="*/ 9473 h 149309"/>
              <a:gd name="connsiteX5" fmla="*/ 67460 w 202078"/>
              <a:gd name="connsiteY5" fmla="*/ 146036 h 149309"/>
              <a:gd name="connsiteX6" fmla="*/ 46819 w 202078"/>
              <a:gd name="connsiteY6" fmla="*/ 145860 h 149309"/>
              <a:gd name="connsiteX7" fmla="*/ -67 w 202078"/>
              <a:gd name="connsiteY7" fmla="*/ 86746 h 14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2078" h="149309">
                <a:moveTo>
                  <a:pt x="-68" y="86748"/>
                </a:moveTo>
                <a:cubicBezTo>
                  <a:pt x="-68" y="86748"/>
                  <a:pt x="12551" y="71521"/>
                  <a:pt x="26803" y="66938"/>
                </a:cubicBezTo>
                <a:cubicBezTo>
                  <a:pt x="30663" y="69832"/>
                  <a:pt x="52540" y="113553"/>
                  <a:pt x="56399" y="113067"/>
                </a:cubicBezTo>
                <a:cubicBezTo>
                  <a:pt x="60741" y="112585"/>
                  <a:pt x="89338" y="72742"/>
                  <a:pt x="151181" y="-348"/>
                </a:cubicBezTo>
                <a:cubicBezTo>
                  <a:pt x="151181" y="-348"/>
                  <a:pt x="169079" y="7777"/>
                  <a:pt x="202011" y="9473"/>
                </a:cubicBezTo>
                <a:cubicBezTo>
                  <a:pt x="115904" y="77016"/>
                  <a:pt x="71364" y="142853"/>
                  <a:pt x="67460" y="146036"/>
                </a:cubicBezTo>
                <a:cubicBezTo>
                  <a:pt x="56365" y="151342"/>
                  <a:pt x="50678" y="148272"/>
                  <a:pt x="46819" y="145860"/>
                </a:cubicBezTo>
                <a:cubicBezTo>
                  <a:pt x="37653" y="137659"/>
                  <a:pt x="414" y="88676"/>
                  <a:pt x="-67" y="86746"/>
                </a:cubicBezTo>
                <a:close/>
              </a:path>
            </a:pathLst>
          </a:custGeom>
          <a:solidFill>
            <a:srgbClr val="7030A0"/>
          </a:solidFill>
          <a:ln w="357" cap="flat">
            <a:solidFill>
              <a:srgbClr val="000000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Picture 18">
            <a:extLst>
              <a:ext uri="{FF2B5EF4-FFF2-40B4-BE49-F238E27FC236}">
                <a16:creationId xmlns:a16="http://schemas.microsoft.com/office/drawing/2014/main" id="{1D9686BD-4EE7-090D-0378-58299B9D2F8B}"/>
              </a:ext>
            </a:extLst>
          </p:cNvPr>
          <p:cNvSpPr/>
          <p:nvPr/>
        </p:nvSpPr>
        <p:spPr>
          <a:xfrm>
            <a:off x="630899" y="2164052"/>
            <a:ext cx="202078" cy="149309"/>
          </a:xfrm>
          <a:custGeom>
            <a:avLst/>
            <a:gdLst>
              <a:gd name="connsiteX0" fmla="*/ -68 w 202078"/>
              <a:gd name="connsiteY0" fmla="*/ 86748 h 149309"/>
              <a:gd name="connsiteX1" fmla="*/ 26803 w 202078"/>
              <a:gd name="connsiteY1" fmla="*/ 66938 h 149309"/>
              <a:gd name="connsiteX2" fmla="*/ 56399 w 202078"/>
              <a:gd name="connsiteY2" fmla="*/ 113067 h 149309"/>
              <a:gd name="connsiteX3" fmla="*/ 151181 w 202078"/>
              <a:gd name="connsiteY3" fmla="*/ -348 h 149309"/>
              <a:gd name="connsiteX4" fmla="*/ 202011 w 202078"/>
              <a:gd name="connsiteY4" fmla="*/ 9473 h 149309"/>
              <a:gd name="connsiteX5" fmla="*/ 67460 w 202078"/>
              <a:gd name="connsiteY5" fmla="*/ 146036 h 149309"/>
              <a:gd name="connsiteX6" fmla="*/ 46819 w 202078"/>
              <a:gd name="connsiteY6" fmla="*/ 145860 h 149309"/>
              <a:gd name="connsiteX7" fmla="*/ -67 w 202078"/>
              <a:gd name="connsiteY7" fmla="*/ 86746 h 14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2078" h="149309">
                <a:moveTo>
                  <a:pt x="-68" y="86748"/>
                </a:moveTo>
                <a:cubicBezTo>
                  <a:pt x="-68" y="86748"/>
                  <a:pt x="12551" y="71521"/>
                  <a:pt x="26803" y="66938"/>
                </a:cubicBezTo>
                <a:cubicBezTo>
                  <a:pt x="30663" y="69832"/>
                  <a:pt x="52540" y="113553"/>
                  <a:pt x="56399" y="113067"/>
                </a:cubicBezTo>
                <a:cubicBezTo>
                  <a:pt x="60741" y="112585"/>
                  <a:pt x="89338" y="72742"/>
                  <a:pt x="151181" y="-348"/>
                </a:cubicBezTo>
                <a:cubicBezTo>
                  <a:pt x="151181" y="-348"/>
                  <a:pt x="169079" y="7777"/>
                  <a:pt x="202011" y="9473"/>
                </a:cubicBezTo>
                <a:cubicBezTo>
                  <a:pt x="115904" y="77016"/>
                  <a:pt x="71364" y="142853"/>
                  <a:pt x="67460" y="146036"/>
                </a:cubicBezTo>
                <a:cubicBezTo>
                  <a:pt x="56365" y="151342"/>
                  <a:pt x="50678" y="148272"/>
                  <a:pt x="46819" y="145860"/>
                </a:cubicBezTo>
                <a:cubicBezTo>
                  <a:pt x="37653" y="137659"/>
                  <a:pt x="414" y="88676"/>
                  <a:pt x="-67" y="86746"/>
                </a:cubicBezTo>
                <a:close/>
              </a:path>
            </a:pathLst>
          </a:custGeom>
          <a:solidFill>
            <a:srgbClr val="7030A0"/>
          </a:solidFill>
          <a:ln w="357" cap="flat">
            <a:solidFill>
              <a:srgbClr val="000000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Picture 16">
            <a:extLst>
              <a:ext uri="{FF2B5EF4-FFF2-40B4-BE49-F238E27FC236}">
                <a16:creationId xmlns:a16="http://schemas.microsoft.com/office/drawing/2014/main" id="{90724B0F-49AA-33A6-C9C6-46732B0B7120}"/>
              </a:ext>
            </a:extLst>
          </p:cNvPr>
          <p:cNvSpPr/>
          <p:nvPr/>
        </p:nvSpPr>
        <p:spPr>
          <a:xfrm>
            <a:off x="3578153" y="3117519"/>
            <a:ext cx="202078" cy="149309"/>
          </a:xfrm>
          <a:custGeom>
            <a:avLst/>
            <a:gdLst>
              <a:gd name="connsiteX0" fmla="*/ -68 w 202078"/>
              <a:gd name="connsiteY0" fmla="*/ 86748 h 149309"/>
              <a:gd name="connsiteX1" fmla="*/ 26803 w 202078"/>
              <a:gd name="connsiteY1" fmla="*/ 66938 h 149309"/>
              <a:gd name="connsiteX2" fmla="*/ 56399 w 202078"/>
              <a:gd name="connsiteY2" fmla="*/ 113067 h 149309"/>
              <a:gd name="connsiteX3" fmla="*/ 151181 w 202078"/>
              <a:gd name="connsiteY3" fmla="*/ -348 h 149309"/>
              <a:gd name="connsiteX4" fmla="*/ 202011 w 202078"/>
              <a:gd name="connsiteY4" fmla="*/ 9473 h 149309"/>
              <a:gd name="connsiteX5" fmla="*/ 67460 w 202078"/>
              <a:gd name="connsiteY5" fmla="*/ 146036 h 149309"/>
              <a:gd name="connsiteX6" fmla="*/ 46819 w 202078"/>
              <a:gd name="connsiteY6" fmla="*/ 145860 h 149309"/>
              <a:gd name="connsiteX7" fmla="*/ -67 w 202078"/>
              <a:gd name="connsiteY7" fmla="*/ 86746 h 14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2078" h="149309">
                <a:moveTo>
                  <a:pt x="-68" y="86748"/>
                </a:moveTo>
                <a:cubicBezTo>
                  <a:pt x="-68" y="86748"/>
                  <a:pt x="12551" y="71521"/>
                  <a:pt x="26803" y="66938"/>
                </a:cubicBezTo>
                <a:cubicBezTo>
                  <a:pt x="30663" y="69832"/>
                  <a:pt x="52540" y="113553"/>
                  <a:pt x="56399" y="113067"/>
                </a:cubicBezTo>
                <a:cubicBezTo>
                  <a:pt x="60741" y="112585"/>
                  <a:pt x="89338" y="72742"/>
                  <a:pt x="151181" y="-348"/>
                </a:cubicBezTo>
                <a:cubicBezTo>
                  <a:pt x="151181" y="-348"/>
                  <a:pt x="169079" y="7777"/>
                  <a:pt x="202011" y="9473"/>
                </a:cubicBezTo>
                <a:cubicBezTo>
                  <a:pt x="115904" y="77016"/>
                  <a:pt x="71364" y="142853"/>
                  <a:pt x="67460" y="146036"/>
                </a:cubicBezTo>
                <a:cubicBezTo>
                  <a:pt x="56365" y="151342"/>
                  <a:pt x="50678" y="148272"/>
                  <a:pt x="46819" y="145860"/>
                </a:cubicBezTo>
                <a:cubicBezTo>
                  <a:pt x="37653" y="137659"/>
                  <a:pt x="414" y="88676"/>
                  <a:pt x="-67" y="86746"/>
                </a:cubicBezTo>
                <a:close/>
              </a:path>
            </a:pathLst>
          </a:custGeom>
          <a:solidFill>
            <a:srgbClr val="7030A0"/>
          </a:solidFill>
          <a:ln w="357" cap="flat">
            <a:solidFill>
              <a:srgbClr val="000000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Picture 18">
            <a:extLst>
              <a:ext uri="{FF2B5EF4-FFF2-40B4-BE49-F238E27FC236}">
                <a16:creationId xmlns:a16="http://schemas.microsoft.com/office/drawing/2014/main" id="{32EBDC83-3CF7-3E93-6ED0-449051E2F179}"/>
              </a:ext>
            </a:extLst>
          </p:cNvPr>
          <p:cNvSpPr/>
          <p:nvPr/>
        </p:nvSpPr>
        <p:spPr>
          <a:xfrm>
            <a:off x="3580045" y="2655952"/>
            <a:ext cx="202078" cy="149309"/>
          </a:xfrm>
          <a:custGeom>
            <a:avLst/>
            <a:gdLst>
              <a:gd name="connsiteX0" fmla="*/ -68 w 202078"/>
              <a:gd name="connsiteY0" fmla="*/ 86748 h 149309"/>
              <a:gd name="connsiteX1" fmla="*/ 26803 w 202078"/>
              <a:gd name="connsiteY1" fmla="*/ 66938 h 149309"/>
              <a:gd name="connsiteX2" fmla="*/ 56399 w 202078"/>
              <a:gd name="connsiteY2" fmla="*/ 113067 h 149309"/>
              <a:gd name="connsiteX3" fmla="*/ 151181 w 202078"/>
              <a:gd name="connsiteY3" fmla="*/ -348 h 149309"/>
              <a:gd name="connsiteX4" fmla="*/ 202011 w 202078"/>
              <a:gd name="connsiteY4" fmla="*/ 9473 h 149309"/>
              <a:gd name="connsiteX5" fmla="*/ 67460 w 202078"/>
              <a:gd name="connsiteY5" fmla="*/ 146036 h 149309"/>
              <a:gd name="connsiteX6" fmla="*/ 46819 w 202078"/>
              <a:gd name="connsiteY6" fmla="*/ 145860 h 149309"/>
              <a:gd name="connsiteX7" fmla="*/ -67 w 202078"/>
              <a:gd name="connsiteY7" fmla="*/ 86746 h 14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2078" h="149309">
                <a:moveTo>
                  <a:pt x="-68" y="86748"/>
                </a:moveTo>
                <a:cubicBezTo>
                  <a:pt x="-68" y="86748"/>
                  <a:pt x="12551" y="71521"/>
                  <a:pt x="26803" y="66938"/>
                </a:cubicBezTo>
                <a:cubicBezTo>
                  <a:pt x="30663" y="69832"/>
                  <a:pt x="52540" y="113553"/>
                  <a:pt x="56399" y="113067"/>
                </a:cubicBezTo>
                <a:cubicBezTo>
                  <a:pt x="60741" y="112585"/>
                  <a:pt x="89338" y="72742"/>
                  <a:pt x="151181" y="-348"/>
                </a:cubicBezTo>
                <a:cubicBezTo>
                  <a:pt x="151181" y="-348"/>
                  <a:pt x="169079" y="7777"/>
                  <a:pt x="202011" y="9473"/>
                </a:cubicBezTo>
                <a:cubicBezTo>
                  <a:pt x="115904" y="77016"/>
                  <a:pt x="71364" y="142853"/>
                  <a:pt x="67460" y="146036"/>
                </a:cubicBezTo>
                <a:cubicBezTo>
                  <a:pt x="56365" y="151342"/>
                  <a:pt x="50678" y="148272"/>
                  <a:pt x="46819" y="145860"/>
                </a:cubicBezTo>
                <a:cubicBezTo>
                  <a:pt x="37653" y="137659"/>
                  <a:pt x="414" y="88676"/>
                  <a:pt x="-67" y="86746"/>
                </a:cubicBezTo>
                <a:close/>
              </a:path>
            </a:pathLst>
          </a:custGeom>
          <a:solidFill>
            <a:srgbClr val="7030A0"/>
          </a:solidFill>
          <a:ln w="357" cap="flat">
            <a:solidFill>
              <a:srgbClr val="000000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Picture 18">
            <a:extLst>
              <a:ext uri="{FF2B5EF4-FFF2-40B4-BE49-F238E27FC236}">
                <a16:creationId xmlns:a16="http://schemas.microsoft.com/office/drawing/2014/main" id="{C87D23C5-2B54-4713-1437-F1C905390ACA}"/>
              </a:ext>
            </a:extLst>
          </p:cNvPr>
          <p:cNvSpPr/>
          <p:nvPr/>
        </p:nvSpPr>
        <p:spPr>
          <a:xfrm>
            <a:off x="3560118" y="2154575"/>
            <a:ext cx="202078" cy="149309"/>
          </a:xfrm>
          <a:custGeom>
            <a:avLst/>
            <a:gdLst>
              <a:gd name="connsiteX0" fmla="*/ -68 w 202078"/>
              <a:gd name="connsiteY0" fmla="*/ 86748 h 149309"/>
              <a:gd name="connsiteX1" fmla="*/ 26803 w 202078"/>
              <a:gd name="connsiteY1" fmla="*/ 66938 h 149309"/>
              <a:gd name="connsiteX2" fmla="*/ 56399 w 202078"/>
              <a:gd name="connsiteY2" fmla="*/ 113067 h 149309"/>
              <a:gd name="connsiteX3" fmla="*/ 151181 w 202078"/>
              <a:gd name="connsiteY3" fmla="*/ -348 h 149309"/>
              <a:gd name="connsiteX4" fmla="*/ 202011 w 202078"/>
              <a:gd name="connsiteY4" fmla="*/ 9473 h 149309"/>
              <a:gd name="connsiteX5" fmla="*/ 67460 w 202078"/>
              <a:gd name="connsiteY5" fmla="*/ 146036 h 149309"/>
              <a:gd name="connsiteX6" fmla="*/ 46819 w 202078"/>
              <a:gd name="connsiteY6" fmla="*/ 145860 h 149309"/>
              <a:gd name="connsiteX7" fmla="*/ -67 w 202078"/>
              <a:gd name="connsiteY7" fmla="*/ 86746 h 14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2078" h="149309">
                <a:moveTo>
                  <a:pt x="-68" y="86748"/>
                </a:moveTo>
                <a:cubicBezTo>
                  <a:pt x="-68" y="86748"/>
                  <a:pt x="12551" y="71521"/>
                  <a:pt x="26803" y="66938"/>
                </a:cubicBezTo>
                <a:cubicBezTo>
                  <a:pt x="30663" y="69832"/>
                  <a:pt x="52540" y="113553"/>
                  <a:pt x="56399" y="113067"/>
                </a:cubicBezTo>
                <a:cubicBezTo>
                  <a:pt x="60741" y="112585"/>
                  <a:pt x="89338" y="72742"/>
                  <a:pt x="151181" y="-348"/>
                </a:cubicBezTo>
                <a:cubicBezTo>
                  <a:pt x="151181" y="-348"/>
                  <a:pt x="169079" y="7777"/>
                  <a:pt x="202011" y="9473"/>
                </a:cubicBezTo>
                <a:cubicBezTo>
                  <a:pt x="115904" y="77016"/>
                  <a:pt x="71364" y="142853"/>
                  <a:pt x="67460" y="146036"/>
                </a:cubicBezTo>
                <a:cubicBezTo>
                  <a:pt x="56365" y="151342"/>
                  <a:pt x="50678" y="148272"/>
                  <a:pt x="46819" y="145860"/>
                </a:cubicBezTo>
                <a:cubicBezTo>
                  <a:pt x="37653" y="137659"/>
                  <a:pt x="414" y="88676"/>
                  <a:pt x="-67" y="86746"/>
                </a:cubicBezTo>
                <a:close/>
              </a:path>
            </a:pathLst>
          </a:custGeom>
          <a:solidFill>
            <a:srgbClr val="7030A0"/>
          </a:solidFill>
          <a:ln w="357" cap="flat">
            <a:solidFill>
              <a:srgbClr val="000000"/>
            </a:solidFill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8987655-9FFF-C5EE-4257-A1D35AAE0C56}"/>
              </a:ext>
            </a:extLst>
          </p:cNvPr>
          <p:cNvSpPr txBox="1"/>
          <p:nvPr/>
        </p:nvSpPr>
        <p:spPr>
          <a:xfrm>
            <a:off x="5777573" y="4502820"/>
            <a:ext cx="4809685" cy="12003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462E8D"/>
                </a:solidFill>
                <a:effectLst/>
                <a:uLnTx/>
                <a:uFillTx/>
                <a:latin typeface="Bw Modelica Light" pitchFamily="2" charset="77"/>
                <a:ea typeface="+mn-ea"/>
                <a:cs typeface="+mn-cs"/>
              </a:rPr>
              <a:t>How much member companies saved on lab and business essentials last year.</a:t>
            </a:r>
          </a:p>
        </p:txBody>
      </p:sp>
      <p:sp>
        <p:nvSpPr>
          <p:cNvPr id="45" name="TextBox 11">
            <a:extLst>
              <a:ext uri="{FF2B5EF4-FFF2-40B4-BE49-F238E27FC236}">
                <a16:creationId xmlns:a16="http://schemas.microsoft.com/office/drawing/2014/main" id="{880572AE-714D-CED6-6D00-E64B94392627}"/>
              </a:ext>
            </a:extLst>
          </p:cNvPr>
          <p:cNvSpPr txBox="1"/>
          <p:nvPr/>
        </p:nvSpPr>
        <p:spPr>
          <a:xfrm>
            <a:off x="1823049" y="4111389"/>
            <a:ext cx="3069654" cy="153253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ts val="1343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0" i="0" u="none" strike="noStrike" kern="1200" cap="none" spc="-150" normalizeH="0" baseline="0" noProof="0" dirty="0">
                <a:ln>
                  <a:noFill/>
                </a:ln>
                <a:solidFill>
                  <a:srgbClr val="1B79B8"/>
                </a:solidFill>
                <a:effectLst/>
                <a:uLnTx/>
                <a:uFillTx/>
                <a:latin typeface="Bw Modelica 1"/>
                <a:ea typeface="+mn-ea"/>
                <a:cs typeface="+mn-cs"/>
              </a:rPr>
              <a:t>$700M</a:t>
            </a:r>
          </a:p>
        </p:txBody>
      </p:sp>
      <p:sp>
        <p:nvSpPr>
          <p:cNvPr id="46" name="TextBox 13">
            <a:extLst>
              <a:ext uri="{FF2B5EF4-FFF2-40B4-BE49-F238E27FC236}">
                <a16:creationId xmlns:a16="http://schemas.microsoft.com/office/drawing/2014/main" id="{2A89FFFD-EE36-4F0F-F252-17CD4BCC669A}"/>
              </a:ext>
            </a:extLst>
          </p:cNvPr>
          <p:cNvSpPr txBox="1"/>
          <p:nvPr/>
        </p:nvSpPr>
        <p:spPr>
          <a:xfrm>
            <a:off x="1274752" y="5491162"/>
            <a:ext cx="3617950" cy="58137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17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1B79B8"/>
                </a:solidFill>
                <a:effectLst/>
                <a:uLnTx/>
                <a:uFillTx/>
                <a:latin typeface="Bw Modelica 2"/>
                <a:ea typeface="+mn-ea"/>
                <a:cs typeface="+mn-cs"/>
              </a:rPr>
              <a:t>YEARLY AGGREGATE SAVINGS </a:t>
            </a:r>
          </a:p>
        </p:txBody>
      </p:sp>
      <p:sp>
        <p:nvSpPr>
          <p:cNvPr id="49" name="TextBox 27">
            <a:extLst>
              <a:ext uri="{FF2B5EF4-FFF2-40B4-BE49-F238E27FC236}">
                <a16:creationId xmlns:a16="http://schemas.microsoft.com/office/drawing/2014/main" id="{94E0E44A-1A64-C3F3-AD18-D17ACBDD4550}"/>
              </a:ext>
            </a:extLst>
          </p:cNvPr>
          <p:cNvSpPr txBox="1"/>
          <p:nvPr/>
        </p:nvSpPr>
        <p:spPr>
          <a:xfrm>
            <a:off x="6561901" y="2038584"/>
            <a:ext cx="3829177" cy="30649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609630" rtl="0" eaLnBrk="1" fontAlgn="auto" latinLnBrk="0" hangingPunct="1">
              <a:lnSpc>
                <a:spcPts val="2581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462E8D"/>
                </a:solidFill>
                <a:effectLst/>
                <a:uLnTx/>
                <a:uFillTx/>
                <a:latin typeface="Bw Modelica Medium" panose="00000700000000000000" pitchFamily="50" charset="0"/>
                <a:ea typeface="+mn-ea"/>
                <a:cs typeface="+mn-cs"/>
              </a:rPr>
              <a:t>Preferred Providers Include:</a:t>
            </a:r>
          </a:p>
        </p:txBody>
      </p:sp>
      <p:pic>
        <p:nvPicPr>
          <p:cNvPr id="52" name="Picture 10">
            <a:extLst>
              <a:ext uri="{FF2B5EF4-FFF2-40B4-BE49-F238E27FC236}">
                <a16:creationId xmlns:a16="http://schemas.microsoft.com/office/drawing/2014/main" id="{289771ED-8CC4-1A6F-6B84-BDCD7D7D37E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p:blipFill>
        <p:spPr>
          <a:xfrm>
            <a:off x="1393326" y="4697651"/>
            <a:ext cx="680962" cy="810669"/>
          </a:xfrm>
          <a:prstGeom prst="rect">
            <a:avLst/>
          </a:prstGeom>
        </p:spPr>
      </p:pic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7711EE65-1849-6918-3E83-3437A3C99848}"/>
              </a:ext>
            </a:extLst>
          </p:cNvPr>
          <p:cNvCxnSpPr/>
          <p:nvPr/>
        </p:nvCxnSpPr>
        <p:spPr>
          <a:xfrm>
            <a:off x="460075" y="4006608"/>
            <a:ext cx="10789131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F362DEDD-1C18-E334-63AA-8448A66CCE2F}"/>
              </a:ext>
            </a:extLst>
          </p:cNvPr>
          <p:cNvSpPr/>
          <p:nvPr/>
        </p:nvSpPr>
        <p:spPr>
          <a:xfrm>
            <a:off x="77638" y="103517"/>
            <a:ext cx="904694" cy="8985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5" name="Picture 24" descr="A close up of a logo&#10;&#10;Description automatically generated">
            <a:extLst>
              <a:ext uri="{FF2B5EF4-FFF2-40B4-BE49-F238E27FC236}">
                <a16:creationId xmlns:a16="http://schemas.microsoft.com/office/drawing/2014/main" id="{573C0589-FA80-F28C-48F4-8231747B2EA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7693" y="3370627"/>
            <a:ext cx="3229565" cy="530151"/>
          </a:xfrm>
          <a:prstGeom prst="rect">
            <a:avLst/>
          </a:prstGeom>
        </p:spPr>
      </p:pic>
      <p:pic>
        <p:nvPicPr>
          <p:cNvPr id="27" name="Picture 26" descr="A red and black logo&#10;&#10;Description automatically generated">
            <a:extLst>
              <a:ext uri="{FF2B5EF4-FFF2-40B4-BE49-F238E27FC236}">
                <a16:creationId xmlns:a16="http://schemas.microsoft.com/office/drawing/2014/main" id="{99290536-D0C2-2D17-20BB-DDEA0FDCCD5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5464" y="2596845"/>
            <a:ext cx="1725348" cy="530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529124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a5f26-c591-47bf-9503-f2b25c339d7b">
      <Terms xmlns="http://schemas.microsoft.com/office/infopath/2007/PartnerControls"/>
    </lcf76f155ced4ddcb4097134ff3c332f>
    <TaxCatchAll xmlns="d283bf15-9177-43df-8c46-8a081852485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7CA6F60A88184B9EB3E10E019544DC" ma:contentTypeVersion="18" ma:contentTypeDescription="Create a new document." ma:contentTypeScope="" ma:versionID="143eb65a0a654ecb60f5757773ab9abd">
  <xsd:schema xmlns:xsd="http://www.w3.org/2001/XMLSchema" xmlns:xs="http://www.w3.org/2001/XMLSchema" xmlns:p="http://schemas.microsoft.com/office/2006/metadata/properties" xmlns:ns2="506a5f26-c591-47bf-9503-f2b25c339d7b" xmlns:ns3="d283bf15-9177-43df-8c46-8a0818524855" targetNamespace="http://schemas.microsoft.com/office/2006/metadata/properties" ma:root="true" ma:fieldsID="ace7452679757383259347f05895f5e2" ns2:_="" ns3:_="">
    <xsd:import namespace="506a5f26-c591-47bf-9503-f2b25c339d7b"/>
    <xsd:import namespace="d283bf15-9177-43df-8c46-8a081852485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5f26-c591-47bf-9503-f2b25c339d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771832c-c563-4ecd-86ce-abb25da321c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3bf15-9177-43df-8c46-8a081852485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67d893a-ebe1-4363-96fe-a20e3de2db45}" ma:internalName="TaxCatchAll" ma:showField="CatchAllData" ma:web="d283bf15-9177-43df-8c46-8a081852485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4CD619-A0B2-48D3-AC77-F7B6D7B139AA}">
  <ds:schemaRefs>
    <ds:schemaRef ds:uri="http://schemas.microsoft.com/office/2006/metadata/properties"/>
    <ds:schemaRef ds:uri="http://schemas.microsoft.com/office/infopath/2007/PartnerControls"/>
    <ds:schemaRef ds:uri="506a5f26-c591-47bf-9503-f2b25c339d7b"/>
    <ds:schemaRef ds:uri="d283bf15-9177-43df-8c46-8a0818524855"/>
  </ds:schemaRefs>
</ds:datastoreItem>
</file>

<file path=customXml/itemProps2.xml><?xml version="1.0" encoding="utf-8"?>
<ds:datastoreItem xmlns:ds="http://schemas.openxmlformats.org/officeDocument/2006/customXml" ds:itemID="{38668636-4189-40FA-A133-D562F287E1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6a5f26-c591-47bf-9503-f2b25c339d7b"/>
    <ds:schemaRef ds:uri="d283bf15-9177-43df-8c46-8a08185248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F0AE72-9065-42F7-A2F1-579C8AC28DF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50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Arial</vt:lpstr>
      <vt:lpstr>Bw Modelica</vt:lpstr>
      <vt:lpstr>Bw Modelica 1</vt:lpstr>
      <vt:lpstr>Bw Modelica 2</vt:lpstr>
      <vt:lpstr>Bw Modelica ExtraBold</vt:lpstr>
      <vt:lpstr>Bw Modelica Light</vt:lpstr>
      <vt:lpstr>Bw Modelica Medium</vt:lpstr>
      <vt:lpstr>Calibri</vt:lpstr>
      <vt:lpstr>Calibri Light</vt:lpstr>
      <vt:lpstr>1_Office Theme</vt:lpstr>
      <vt:lpstr>PowerPoint Presentation</vt:lpstr>
    </vt:vector>
  </TitlesOfParts>
  <Company>Biotechnology Innovation Organization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Dalexi Carrillo</dc:creator>
  <cp:lastModifiedBy>Dalexi Carrillo</cp:lastModifiedBy>
  <cp:revision>1</cp:revision>
  <dcterms:created xsi:type="dcterms:W3CDTF">2024-08-28T18:24:31Z</dcterms:created>
  <dcterms:modified xsi:type="dcterms:W3CDTF">2025-02-20T17:17:14Z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0x010100307CA6F60A88184B9EB3E10E019544DC</vt:lpwstr>
  </property>
  <property fmtid="{D5CDD505-2E9C-101B-9397-08002B2CF9AE}" pid="3" name="MediaServiceImageTags">
    <vt:lpwstr/>
  </property>
</Properties>
</file>