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81" r:id="rId5"/>
    <p:sldMasterId id="2147483699" r:id="rId6"/>
  </p:sldMasterIdLst>
  <p:sldIdLst>
    <p:sldId id="2145705868" r:id="rId7"/>
    <p:sldId id="262" r:id="rId8"/>
    <p:sldId id="2145705922" r:id="rId9"/>
    <p:sldId id="263" r:id="rId10"/>
    <p:sldId id="264" r:id="rId11"/>
    <p:sldId id="265" r:id="rId12"/>
    <p:sldId id="268" r:id="rId13"/>
    <p:sldId id="2145705908" r:id="rId14"/>
    <p:sldId id="21457059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BBS" id="{DD749146-1F8D-48BB-AE6B-91E4EA86E09A}">
          <p14:sldIdLst>
            <p14:sldId id="2145705868"/>
            <p14:sldId id="262"/>
            <p14:sldId id="2145705922"/>
            <p14:sldId id="263"/>
            <p14:sldId id="264"/>
            <p14:sldId id="265"/>
            <p14:sldId id="268"/>
          </p14:sldIdLst>
        </p14:section>
        <p14:section name="Appendix" id="{78A90775-4C55-4CCC-A22B-0114D2DAD872}">
          <p14:sldIdLst>
            <p14:sldId id="2145705908"/>
            <p14:sldId id="21457059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0A7469-C222-CF10-5B5B-1E9796245D30}" name="Dalexi Carrillo" initials="DC" userId="S::dcarrillo@bio.org::a309c171-6e0e-4f5d-b2e0-98aeff72c4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759"/>
    <a:srgbClr val="07AFAA"/>
    <a:srgbClr val="ED7D31"/>
    <a:srgbClr val="462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2DB60-D36A-4BFB-831C-843AFF08063A}" v="2" dt="2025-11-07T19:39:57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exi Carrillo" userId="a309c171-6e0e-4f5d-b2e0-98aeff72c486" providerId="ADAL" clId="{0F466EC8-48FC-4F25-B01A-CE13C3E28E4F}"/>
    <pc:docChg chg="undo custSel addSld delSld modSld sldOrd">
      <pc:chgData name="Dalexi Carrillo" userId="a309c171-6e0e-4f5d-b2e0-98aeff72c486" providerId="ADAL" clId="{0F466EC8-48FC-4F25-B01A-CE13C3E28E4F}" dt="2023-07-24T14:38:28.644" v="2765" actId="27636"/>
      <pc:docMkLst>
        <pc:docMk/>
      </pc:docMkLst>
      <pc:sldChg chg="del">
        <pc:chgData name="Dalexi Carrillo" userId="a309c171-6e0e-4f5d-b2e0-98aeff72c486" providerId="ADAL" clId="{0F466EC8-48FC-4F25-B01A-CE13C3E28E4F}" dt="2023-07-24T13:52:42.960" v="689" actId="47"/>
        <pc:sldMkLst>
          <pc:docMk/>
          <pc:sldMk cId="4199333910" sldId="261"/>
        </pc:sldMkLst>
      </pc:sldChg>
      <pc:sldChg chg="modSp mod">
        <pc:chgData name="Dalexi Carrillo" userId="a309c171-6e0e-4f5d-b2e0-98aeff72c486" providerId="ADAL" clId="{0F466EC8-48FC-4F25-B01A-CE13C3E28E4F}" dt="2023-07-24T14:17:24.195" v="1554" actId="20577"/>
        <pc:sldMkLst>
          <pc:docMk/>
          <pc:sldMk cId="1597711867" sldId="262"/>
        </pc:sldMkLst>
      </pc:sldChg>
      <pc:sldChg chg="del">
        <pc:chgData name="Dalexi Carrillo" userId="a309c171-6e0e-4f5d-b2e0-98aeff72c486" providerId="ADAL" clId="{0F466EC8-48FC-4F25-B01A-CE13C3E28E4F}" dt="2023-07-24T14:12:06.579" v="1314" actId="47"/>
        <pc:sldMkLst>
          <pc:docMk/>
          <pc:sldMk cId="2977224548" sldId="263"/>
        </pc:sldMkLst>
      </pc:sldChg>
      <pc:sldChg chg="del">
        <pc:chgData name="Dalexi Carrillo" userId="a309c171-6e0e-4f5d-b2e0-98aeff72c486" providerId="ADAL" clId="{0F466EC8-48FC-4F25-B01A-CE13C3E28E4F}" dt="2023-07-24T14:12:07.618" v="1315" actId="47"/>
        <pc:sldMkLst>
          <pc:docMk/>
          <pc:sldMk cId="368437187" sldId="264"/>
        </pc:sldMkLst>
      </pc:sldChg>
      <pc:sldChg chg="del">
        <pc:chgData name="Dalexi Carrillo" userId="a309c171-6e0e-4f5d-b2e0-98aeff72c486" providerId="ADAL" clId="{0F466EC8-48FC-4F25-B01A-CE13C3E28E4F}" dt="2023-07-24T14:12:08.101" v="1316" actId="47"/>
        <pc:sldMkLst>
          <pc:docMk/>
          <pc:sldMk cId="3680072536" sldId="265"/>
        </pc:sldMkLst>
      </pc:sldChg>
      <pc:sldChg chg="addSp modSp new mod ord">
        <pc:chgData name="Dalexi Carrillo" userId="a309c171-6e0e-4f5d-b2e0-98aeff72c486" providerId="ADAL" clId="{0F466EC8-48FC-4F25-B01A-CE13C3E28E4F}" dt="2023-07-24T14:24:55.448" v="1745" actId="1076"/>
        <pc:sldMkLst>
          <pc:docMk/>
          <pc:sldMk cId="1354086703" sldId="269"/>
        </pc:sldMkLst>
      </pc:sldChg>
      <pc:sldChg chg="del">
        <pc:chgData name="Dalexi Carrillo" userId="a309c171-6e0e-4f5d-b2e0-98aeff72c486" providerId="ADAL" clId="{0F466EC8-48FC-4F25-B01A-CE13C3E28E4F}" dt="2023-07-24T13:53:06.670" v="690" actId="47"/>
        <pc:sldMkLst>
          <pc:docMk/>
          <pc:sldMk cId="3500948870" sldId="269"/>
        </pc:sldMkLst>
      </pc:sldChg>
      <pc:sldChg chg="modSp new mod">
        <pc:chgData name="Dalexi Carrillo" userId="a309c171-6e0e-4f5d-b2e0-98aeff72c486" providerId="ADAL" clId="{0F466EC8-48FC-4F25-B01A-CE13C3E28E4F}" dt="2023-07-24T14:38:28.644" v="2765" actId="27636"/>
        <pc:sldMkLst>
          <pc:docMk/>
          <pc:sldMk cId="732872647" sldId="270"/>
        </pc:sldMkLst>
      </pc:sldChg>
      <pc:sldChg chg="del">
        <pc:chgData name="Dalexi Carrillo" userId="a309c171-6e0e-4f5d-b2e0-98aeff72c486" providerId="ADAL" clId="{0F466EC8-48FC-4F25-B01A-CE13C3E28E4F}" dt="2023-07-24T13:53:07.447" v="691" actId="47"/>
        <pc:sldMkLst>
          <pc:docMk/>
          <pc:sldMk cId="4010529000" sldId="270"/>
        </pc:sldMkLst>
      </pc:sldChg>
      <pc:sldChg chg="del">
        <pc:chgData name="Dalexi Carrillo" userId="a309c171-6e0e-4f5d-b2e0-98aeff72c486" providerId="ADAL" clId="{0F466EC8-48FC-4F25-B01A-CE13C3E28E4F}" dt="2023-07-24T13:53:08.028" v="692" actId="47"/>
        <pc:sldMkLst>
          <pc:docMk/>
          <pc:sldMk cId="1243475068" sldId="271"/>
        </pc:sldMkLst>
      </pc:sldChg>
      <pc:sldChg chg="modSp new mod">
        <pc:chgData name="Dalexi Carrillo" userId="a309c171-6e0e-4f5d-b2e0-98aeff72c486" providerId="ADAL" clId="{0F466EC8-48FC-4F25-B01A-CE13C3E28E4F}" dt="2023-07-24T14:37:22.191" v="2690" actId="1036"/>
        <pc:sldMkLst>
          <pc:docMk/>
          <pc:sldMk cId="1393055684" sldId="271"/>
        </pc:sldMkLst>
      </pc:sldChg>
      <pc:sldChg chg="del">
        <pc:chgData name="Dalexi Carrillo" userId="a309c171-6e0e-4f5d-b2e0-98aeff72c486" providerId="ADAL" clId="{0F466EC8-48FC-4F25-B01A-CE13C3E28E4F}" dt="2023-07-24T13:53:09.051" v="693" actId="47"/>
        <pc:sldMkLst>
          <pc:docMk/>
          <pc:sldMk cId="2321949895" sldId="272"/>
        </pc:sldMkLst>
      </pc:sldChg>
      <pc:sldChg chg="del">
        <pc:chgData name="Dalexi Carrillo" userId="a309c171-6e0e-4f5d-b2e0-98aeff72c486" providerId="ADAL" clId="{0F466EC8-48FC-4F25-B01A-CE13C3E28E4F}" dt="2023-07-24T13:53:11.277" v="694" actId="47"/>
        <pc:sldMkLst>
          <pc:docMk/>
          <pc:sldMk cId="2353017938" sldId="528"/>
        </pc:sldMkLst>
      </pc:sldChg>
    </pc:docChg>
  </pc:docChgLst>
  <pc:docChgLst>
    <pc:chgData name="Dalexi Carrillo" userId="a309c171-6e0e-4f5d-b2e0-98aeff72c486" providerId="ADAL" clId="{968810E8-542C-4CD1-958F-E8052C9873C5}"/>
    <pc:docChg chg="undo custSel addSld delSld modSld modSection">
      <pc:chgData name="Dalexi Carrillo" userId="a309c171-6e0e-4f5d-b2e0-98aeff72c486" providerId="ADAL" clId="{968810E8-542C-4CD1-958F-E8052C9873C5}" dt="2025-02-20T20:17:34.904" v="53" actId="20577"/>
      <pc:docMkLst>
        <pc:docMk/>
      </pc:docMkLst>
      <pc:sldChg chg="modSp mod">
        <pc:chgData name="Dalexi Carrillo" userId="a309c171-6e0e-4f5d-b2e0-98aeff72c486" providerId="ADAL" clId="{968810E8-542C-4CD1-958F-E8052C9873C5}" dt="2025-02-20T20:14:34.618" v="19" actId="20577"/>
        <pc:sldMkLst>
          <pc:docMk/>
          <pc:sldMk cId="1597711867" sldId="262"/>
        </pc:sldMkLst>
      </pc:sldChg>
      <pc:sldChg chg="add del">
        <pc:chgData name="Dalexi Carrillo" userId="a309c171-6e0e-4f5d-b2e0-98aeff72c486" providerId="ADAL" clId="{968810E8-542C-4CD1-958F-E8052C9873C5}" dt="2025-02-20T20:16:23.186" v="44"/>
        <pc:sldMkLst>
          <pc:docMk/>
          <pc:sldMk cId="2977224548" sldId="263"/>
        </pc:sldMkLst>
      </pc:sldChg>
      <pc:sldChg chg="add del">
        <pc:chgData name="Dalexi Carrillo" userId="a309c171-6e0e-4f5d-b2e0-98aeff72c486" providerId="ADAL" clId="{968810E8-542C-4CD1-958F-E8052C9873C5}" dt="2025-02-20T20:16:23.186" v="44"/>
        <pc:sldMkLst>
          <pc:docMk/>
          <pc:sldMk cId="368437187" sldId="264"/>
        </pc:sldMkLst>
      </pc:sldChg>
      <pc:sldChg chg="add del">
        <pc:chgData name="Dalexi Carrillo" userId="a309c171-6e0e-4f5d-b2e0-98aeff72c486" providerId="ADAL" clId="{968810E8-542C-4CD1-958F-E8052C9873C5}" dt="2025-02-20T20:16:23.186" v="44"/>
        <pc:sldMkLst>
          <pc:docMk/>
          <pc:sldMk cId="3680072536" sldId="265"/>
        </pc:sldMkLst>
      </pc:sldChg>
      <pc:sldChg chg="addSp delSp modSp mod">
        <pc:chgData name="Dalexi Carrillo" userId="a309c171-6e0e-4f5d-b2e0-98aeff72c486" providerId="ADAL" clId="{968810E8-542C-4CD1-958F-E8052C9873C5}" dt="2025-02-20T20:14:28.961" v="17" actId="14100"/>
        <pc:sldMkLst>
          <pc:docMk/>
          <pc:sldMk cId="1519829010" sldId="2145705868"/>
        </pc:sldMkLst>
      </pc:sldChg>
      <pc:sldChg chg="del">
        <pc:chgData name="Dalexi Carrillo" userId="a309c171-6e0e-4f5d-b2e0-98aeff72c486" providerId="ADAL" clId="{968810E8-542C-4CD1-958F-E8052C9873C5}" dt="2025-02-20T20:17:04.997" v="46" actId="47"/>
        <pc:sldMkLst>
          <pc:docMk/>
          <pc:sldMk cId="1943700816" sldId="2145705908"/>
        </pc:sldMkLst>
      </pc:sldChg>
      <pc:sldChg chg="addSp delSp modSp mod">
        <pc:chgData name="Dalexi Carrillo" userId="a309c171-6e0e-4f5d-b2e0-98aeff72c486" providerId="ADAL" clId="{968810E8-542C-4CD1-958F-E8052C9873C5}" dt="2025-02-20T20:17:34.904" v="53" actId="20577"/>
        <pc:sldMkLst>
          <pc:docMk/>
          <pc:sldMk cId="3771297803" sldId="2145705922"/>
        </pc:sldMkLst>
      </pc:sldChg>
      <pc:sldChg chg="del">
        <pc:chgData name="Dalexi Carrillo" userId="a309c171-6e0e-4f5d-b2e0-98aeff72c486" providerId="ADAL" clId="{968810E8-542C-4CD1-958F-E8052C9873C5}" dt="2025-02-20T20:17:15.544" v="47" actId="47"/>
        <pc:sldMkLst>
          <pc:docMk/>
          <pc:sldMk cId="3976838885" sldId="2145705924"/>
        </pc:sldMkLst>
      </pc:sldChg>
      <pc:sldChg chg="add">
        <pc:chgData name="Dalexi Carrillo" userId="a309c171-6e0e-4f5d-b2e0-98aeff72c486" providerId="ADAL" clId="{968810E8-542C-4CD1-958F-E8052C9873C5}" dt="2025-02-20T20:17:03.582" v="45"/>
        <pc:sldMkLst>
          <pc:docMk/>
          <pc:sldMk cId="2558857110" sldId="2145705925"/>
        </pc:sldMkLst>
      </pc:sldChg>
    </pc:docChg>
  </pc:docChgLst>
  <pc:docChgLst>
    <pc:chgData name="Dalexi Carrillo" userId="a309c171-6e0e-4f5d-b2e0-98aeff72c486" providerId="ADAL" clId="{6F2B0EEB-77BD-4A8C-B4BD-C349AF1E4918}"/>
    <pc:docChg chg="undo custSel addSld delSld modSld delMainMaster modSection">
      <pc:chgData name="Dalexi Carrillo" userId="a309c171-6e0e-4f5d-b2e0-98aeff72c486" providerId="ADAL" clId="{6F2B0EEB-77BD-4A8C-B4BD-C349AF1E4918}" dt="2025-11-07T19:39:57.948" v="70"/>
      <pc:docMkLst>
        <pc:docMk/>
      </pc:docMkLst>
      <pc:sldChg chg="delSp modSp mod">
        <pc:chgData name="Dalexi Carrillo" userId="a309c171-6e0e-4f5d-b2e0-98aeff72c486" providerId="ADAL" clId="{6F2B0EEB-77BD-4A8C-B4BD-C349AF1E4918}" dt="2025-11-07T18:41:57.164" v="66" actId="20577"/>
        <pc:sldMkLst>
          <pc:docMk/>
          <pc:sldMk cId="1519829010" sldId="2145705868"/>
        </pc:sldMkLst>
        <pc:spChg chg="mod">
          <ac:chgData name="Dalexi Carrillo" userId="a309c171-6e0e-4f5d-b2e0-98aeff72c486" providerId="ADAL" clId="{6F2B0EEB-77BD-4A8C-B4BD-C349AF1E4918}" dt="2025-11-07T18:41:57.164" v="66" actId="20577"/>
          <ac:spMkLst>
            <pc:docMk/>
            <pc:sldMk cId="1519829010" sldId="2145705868"/>
            <ac:spMk id="9" creationId="{E01447D0-1CED-4069-BBB9-1DF5251B7E53}"/>
          </ac:spMkLst>
        </pc:spChg>
        <pc:picChg chg="mod">
          <ac:chgData name="Dalexi Carrillo" userId="a309c171-6e0e-4f5d-b2e0-98aeff72c486" providerId="ADAL" clId="{6F2B0EEB-77BD-4A8C-B4BD-C349AF1E4918}" dt="2025-11-07T18:41:13.313" v="2" actId="1076"/>
          <ac:picMkLst>
            <pc:docMk/>
            <pc:sldMk cId="1519829010" sldId="2145705868"/>
            <ac:picMk id="3" creationId="{F90D7FEB-441D-8073-A7E6-ED1218A5A859}"/>
          </ac:picMkLst>
        </pc:picChg>
        <pc:picChg chg="del">
          <ac:chgData name="Dalexi Carrillo" userId="a309c171-6e0e-4f5d-b2e0-98aeff72c486" providerId="ADAL" clId="{6F2B0EEB-77BD-4A8C-B4BD-C349AF1E4918}" dt="2025-11-07T18:41:07.781" v="0" actId="478"/>
          <ac:picMkLst>
            <pc:docMk/>
            <pc:sldMk cId="1519829010" sldId="2145705868"/>
            <ac:picMk id="8" creationId="{D905BA67-612F-85D0-92A9-6FAE829616A9}"/>
          </ac:picMkLst>
        </pc:picChg>
      </pc:sldChg>
      <pc:sldChg chg="add">
        <pc:chgData name="Dalexi Carrillo" userId="a309c171-6e0e-4f5d-b2e0-98aeff72c486" providerId="ADAL" clId="{6F2B0EEB-77BD-4A8C-B4BD-C349AF1E4918}" dt="2025-11-07T18:43:32.195" v="67"/>
        <pc:sldMkLst>
          <pc:docMk/>
          <pc:sldMk cId="1943700816" sldId="2145705908"/>
        </pc:sldMkLst>
      </pc:sldChg>
      <pc:sldChg chg="add del">
        <pc:chgData name="Dalexi Carrillo" userId="a309c171-6e0e-4f5d-b2e0-98aeff72c486" providerId="ADAL" clId="{6F2B0EEB-77BD-4A8C-B4BD-C349AF1E4918}" dt="2025-11-07T19:39:57.948" v="70"/>
        <pc:sldMkLst>
          <pc:docMk/>
          <pc:sldMk cId="313428288" sldId="2145705923"/>
        </pc:sldMkLst>
      </pc:sldChg>
      <pc:sldChg chg="del">
        <pc:chgData name="Dalexi Carrillo" userId="a309c171-6e0e-4f5d-b2e0-98aeff72c486" providerId="ADAL" clId="{6F2B0EEB-77BD-4A8C-B4BD-C349AF1E4918}" dt="2025-11-07T18:43:33.924" v="68" actId="47"/>
        <pc:sldMkLst>
          <pc:docMk/>
          <pc:sldMk cId="2558857110" sldId="2145705925"/>
        </pc:sldMkLst>
      </pc:sldChg>
      <pc:sldMasterChg chg="del delSldLayout">
        <pc:chgData name="Dalexi Carrillo" userId="a309c171-6e0e-4f5d-b2e0-98aeff72c486" providerId="ADAL" clId="{6F2B0EEB-77BD-4A8C-B4BD-C349AF1E4918}" dt="2025-11-07T18:43:50.112" v="69" actId="47"/>
        <pc:sldMasterMkLst>
          <pc:docMk/>
          <pc:sldMasterMk cId="279393954" sldId="2147483692"/>
        </pc:sldMasterMkLst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213127185" sldId="2147483693"/>
          </pc:sldLayoutMkLst>
        </pc:sldLayoutChg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450180931" sldId="2147483694"/>
          </pc:sldLayoutMkLst>
        </pc:sldLayoutChg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2754066922" sldId="2147483695"/>
          </pc:sldLayoutMkLst>
        </pc:sldLayoutChg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1727364771" sldId="2147483696"/>
          </pc:sldLayoutMkLst>
        </pc:sldLayoutChg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2077366568" sldId="2147483697"/>
          </pc:sldLayoutMkLst>
        </pc:sldLayoutChg>
        <pc:sldLayoutChg chg="del">
          <pc:chgData name="Dalexi Carrillo" userId="a309c171-6e0e-4f5d-b2e0-98aeff72c486" providerId="ADAL" clId="{6F2B0EEB-77BD-4A8C-B4BD-C349AF1E4918}" dt="2025-11-07T18:43:50.112" v="69" actId="47"/>
          <pc:sldLayoutMkLst>
            <pc:docMk/>
            <pc:sldMasterMk cId="279393954" sldId="2147483692"/>
            <pc:sldLayoutMk cId="1836968668" sldId="2147483698"/>
          </pc:sldLayoutMkLst>
        </pc:sldLayoutChg>
      </pc:sldMasterChg>
    </pc:docChg>
  </pc:docChgLst>
  <pc:docChgLst>
    <pc:chgData name="Tamy Dalal" userId="0d22d878-4736-4a3b-9337-3882e7a53826" providerId="ADAL" clId="{C7B2EB36-DDDD-40C0-B091-1B7B11515292}"/>
    <pc:docChg chg="custSel addSld delSld modSld sldOrd modSection">
      <pc:chgData name="Tamy Dalal" userId="0d22d878-4736-4a3b-9337-3882e7a53826" providerId="ADAL" clId="{C7B2EB36-DDDD-40C0-B091-1B7B11515292}" dt="2024-08-16T19:29:18.191" v="30" actId="47"/>
      <pc:docMkLst>
        <pc:docMk/>
      </pc:docMkLst>
      <pc:sldChg chg="ord">
        <pc:chgData name="Tamy Dalal" userId="0d22d878-4736-4a3b-9337-3882e7a53826" providerId="ADAL" clId="{C7B2EB36-DDDD-40C0-B091-1B7B11515292}" dt="2024-08-15T19:57:24.857" v="10"/>
        <pc:sldMkLst>
          <pc:docMk/>
          <pc:sldMk cId="3680072536" sldId="265"/>
        </pc:sldMkLst>
      </pc:sldChg>
      <pc:sldChg chg="del">
        <pc:chgData name="Tamy Dalal" userId="0d22d878-4736-4a3b-9337-3882e7a53826" providerId="ADAL" clId="{C7B2EB36-DDDD-40C0-B091-1B7B11515292}" dt="2024-08-16T19:29:18.191" v="30" actId="47"/>
        <pc:sldMkLst>
          <pc:docMk/>
          <pc:sldMk cId="3500948870" sldId="269"/>
        </pc:sldMkLst>
      </pc:sldChg>
      <pc:sldChg chg="ord">
        <pc:chgData name="Tamy Dalal" userId="0d22d878-4736-4a3b-9337-3882e7a53826" providerId="ADAL" clId="{C7B2EB36-DDDD-40C0-B091-1B7B11515292}" dt="2024-08-15T19:57:09.195" v="6"/>
        <pc:sldMkLst>
          <pc:docMk/>
          <pc:sldMk cId="1519829010" sldId="2145705868"/>
        </pc:sldMkLst>
      </pc:sldChg>
      <pc:sldChg chg="delSp modSp">
        <pc:chgData name="Tamy Dalal" userId="0d22d878-4736-4a3b-9337-3882e7a53826" providerId="ADAL" clId="{C7B2EB36-DDDD-40C0-B091-1B7B11515292}" dt="2024-08-15T19:56:22.230" v="1" actId="478"/>
        <pc:sldMkLst>
          <pc:docMk/>
          <pc:sldMk cId="1943700816" sldId="2145705908"/>
        </pc:sldMkLst>
      </pc:sldChg>
      <pc:sldChg chg="ord">
        <pc:chgData name="Tamy Dalal" userId="0d22d878-4736-4a3b-9337-3882e7a53826" providerId="ADAL" clId="{C7B2EB36-DDDD-40C0-B091-1B7B11515292}" dt="2024-08-15T19:57:19.161" v="8"/>
        <pc:sldMkLst>
          <pc:docMk/>
          <pc:sldMk cId="3771297803" sldId="2145705922"/>
        </pc:sldMkLst>
      </pc:sldChg>
      <pc:sldChg chg="modSp new mod">
        <pc:chgData name="Tamy Dalal" userId="0d22d878-4736-4a3b-9337-3882e7a53826" providerId="ADAL" clId="{C7B2EB36-DDDD-40C0-B091-1B7B11515292}" dt="2024-08-15T20:00:51.231" v="29" actId="20577"/>
        <pc:sldMkLst>
          <pc:docMk/>
          <pc:sldMk cId="3976838885" sldId="2145705924"/>
        </pc:sldMkLst>
      </pc:sldChg>
    </pc:docChg>
  </pc:docChgLst>
  <pc:docChgLst>
    <pc:chgData name="Dalexi Carrillo" userId="a309c171-6e0e-4f5d-b2e0-98aeff72c486" providerId="ADAL" clId="{E8E4F656-331A-4859-B860-8251D7448A89}"/>
    <pc:docChg chg="undo custSel addSld delSld modSld sldOrd addSection modSection">
      <pc:chgData name="Dalexi Carrillo" userId="a309c171-6e0e-4f5d-b2e0-98aeff72c486" providerId="ADAL" clId="{E8E4F656-331A-4859-B860-8251D7448A89}" dt="2024-01-31T14:12:43.386" v="111" actId="20577"/>
      <pc:docMkLst>
        <pc:docMk/>
      </pc:docMkLst>
      <pc:sldChg chg="addSp delSp modSp add del mod addCm">
        <pc:chgData name="Dalexi Carrillo" userId="a309c171-6e0e-4f5d-b2e0-98aeff72c486" providerId="ADAL" clId="{E8E4F656-331A-4859-B860-8251D7448A89}" dt="2024-01-31T14:10:34.865" v="61" actId="47"/>
        <pc:sldMkLst>
          <pc:docMk/>
          <pc:sldMk cId="135408670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lexi Carrillo" userId="a309c171-6e0e-4f5d-b2e0-98aeff72c486" providerId="ADAL" clId="{E8E4F656-331A-4859-B860-8251D7448A89}" dt="2024-01-18T18:37:03.848" v="27"/>
              <pc2:cmMkLst xmlns:pc2="http://schemas.microsoft.com/office/powerpoint/2019/9/main/command">
                <pc:docMk/>
                <pc:sldMk cId="1354086703" sldId="269"/>
                <pc2:cmMk id="{0044EA8B-3228-4620-87D8-66E323C804FC}"/>
              </pc2:cmMkLst>
            </pc226:cmChg>
          </p:ext>
        </pc:extLst>
      </pc:sldChg>
      <pc:sldChg chg="del">
        <pc:chgData name="Dalexi Carrillo" userId="a309c171-6e0e-4f5d-b2e0-98aeff72c486" providerId="ADAL" clId="{E8E4F656-331A-4859-B860-8251D7448A89}" dt="2024-01-18T18:37:14.595" v="28" actId="47"/>
        <pc:sldMkLst>
          <pc:docMk/>
          <pc:sldMk cId="732872647" sldId="270"/>
        </pc:sldMkLst>
      </pc:sldChg>
      <pc:sldChg chg="del">
        <pc:chgData name="Dalexi Carrillo" userId="a309c171-6e0e-4f5d-b2e0-98aeff72c486" providerId="ADAL" clId="{E8E4F656-331A-4859-B860-8251D7448A89}" dt="2024-01-18T18:37:17.519" v="29" actId="47"/>
        <pc:sldMkLst>
          <pc:docMk/>
          <pc:sldMk cId="1393055684" sldId="271"/>
        </pc:sldMkLst>
      </pc:sldChg>
      <pc:sldChg chg="add del">
        <pc:chgData name="Dalexi Carrillo" userId="a309c171-6e0e-4f5d-b2e0-98aeff72c486" providerId="ADAL" clId="{E8E4F656-331A-4859-B860-8251D7448A89}" dt="2024-01-18T18:38:28.796" v="31" actId="47"/>
        <pc:sldMkLst>
          <pc:docMk/>
          <pc:sldMk cId="444346891" sldId="529"/>
        </pc:sldMkLst>
      </pc:sldChg>
      <pc:sldChg chg="modSp add mod ord">
        <pc:chgData name="Dalexi Carrillo" userId="a309c171-6e0e-4f5d-b2e0-98aeff72c486" providerId="ADAL" clId="{E8E4F656-331A-4859-B860-8251D7448A89}" dt="2024-01-18T18:40:19.697" v="55"/>
        <pc:sldMkLst>
          <pc:docMk/>
          <pc:sldMk cId="1519829010" sldId="2145705868"/>
        </pc:sldMkLst>
      </pc:sldChg>
      <pc:sldChg chg="modSp add mod">
        <pc:chgData name="Dalexi Carrillo" userId="a309c171-6e0e-4f5d-b2e0-98aeff72c486" providerId="ADAL" clId="{E8E4F656-331A-4859-B860-8251D7448A89}" dt="2024-01-31T14:12:43.386" v="111" actId="20577"/>
        <pc:sldMkLst>
          <pc:docMk/>
          <pc:sldMk cId="1943700816" sldId="2145705908"/>
        </pc:sldMkLst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biotechnology.sharepoint.com/sites/BSOLUTIONSTEAM/Shared%20Documents/BUSINESS%20SOLUTIONS%20GENERAL/Reference%20Documents/BBS-BD-Coverage-Map.xlsx" TargetMode="External"/><Relationship Id="rId4" Type="http://schemas.openxmlformats.org/officeDocument/2006/relationships/themeOverride" Target="../theme/themeOverride1.xm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Sheet1!$B$2:$B$49</cx:f>
        <cx:lvl ptCount="48">
          <cx:pt idx="0">David</cx:pt>
          <cx:pt idx="1">Jeff</cx:pt>
          <cx:pt idx="2">Jim</cx:pt>
          <cx:pt idx="3">Jim</cx:pt>
          <cx:pt idx="4">David</cx:pt>
          <cx:pt idx="5">Jim</cx:pt>
          <cx:pt idx="6">Jim</cx:pt>
          <cx:pt idx="7">Jim</cx:pt>
          <cx:pt idx="8">Jim</cx:pt>
          <cx:pt idx="9">David</cx:pt>
          <cx:pt idx="10">Jeff</cx:pt>
          <cx:pt idx="11">Jeff</cx:pt>
          <cx:pt idx="12">David</cx:pt>
          <cx:pt idx="13">Jeff</cx:pt>
          <cx:pt idx="14">Jeff</cx:pt>
          <cx:pt idx="15">Jim</cx:pt>
          <cx:pt idx="16">Jim</cx:pt>
          <cx:pt idx="17">Jim</cx:pt>
          <cx:pt idx="18">Jim</cx:pt>
          <cx:pt idx="19">Jeff</cx:pt>
          <cx:pt idx="20">David</cx:pt>
          <cx:pt idx="21">Jim</cx:pt>
          <cx:pt idx="22">Jim</cx:pt>
          <cx:pt idx="23">David</cx:pt>
          <cx:pt idx="24">Jeff</cx:pt>
          <cx:pt idx="25">David</cx:pt>
          <cx:pt idx="26">Jim</cx:pt>
          <cx:pt idx="27">Jim</cx:pt>
          <cx:pt idx="28">Jeff</cx:pt>
          <cx:pt idx="29">Jim</cx:pt>
          <cx:pt idx="30">Jim</cx:pt>
          <cx:pt idx="31">Jeff</cx:pt>
          <cx:pt idx="32">Jim</cx:pt>
          <cx:pt idx="33">Jeff</cx:pt>
          <cx:pt idx="34">David</cx:pt>
          <cx:pt idx="35">Jim</cx:pt>
          <cx:pt idx="36">Jim</cx:pt>
          <cx:pt idx="37">Jim</cx:pt>
          <cx:pt idx="38">Jeff</cx:pt>
          <cx:pt idx="39">Jim</cx:pt>
          <cx:pt idx="40">David</cx:pt>
          <cx:pt idx="41">David</cx:pt>
          <cx:pt idx="42">Jim</cx:pt>
          <cx:pt idx="43">Jim</cx:pt>
          <cx:pt idx="44">David</cx:pt>
          <cx:pt idx="45">Jim</cx:pt>
          <cx:pt idx="46">David</cx:pt>
          <cx:pt idx="47">David</cx:pt>
        </cx:lvl>
      </cx:strDim>
      <cx:strDim type="cat">
        <cx:f>Sheet1!$A$2:$A$49</cx:f>
        <cx:lvl ptCount="48">
          <cx:pt idx="0">California</cx:pt>
          <cx:pt idx="1">Arizona</cx:pt>
          <cx:pt idx="2">Alabama</cx:pt>
          <cx:pt idx="3">Arkansas</cx:pt>
          <cx:pt idx="4">Colorado</cx:pt>
          <cx:pt idx="5">Connecticut</cx:pt>
          <cx:pt idx="6">Delaware</cx:pt>
          <cx:pt idx="7">Florida</cx:pt>
          <cx:pt idx="8">Georgia</cx:pt>
          <cx:pt idx="9">Idaho</cx:pt>
          <cx:pt idx="10">Illinois</cx:pt>
          <cx:pt idx="11">Indiana</cx:pt>
          <cx:pt idx="12">Iowa</cx:pt>
          <cx:pt idx="13">Kansas</cx:pt>
          <cx:pt idx="14">Kentucky</cx:pt>
          <cx:pt idx="15">Louisiana</cx:pt>
          <cx:pt idx="16">Maine</cx:pt>
          <cx:pt idx="17">Maryland</cx:pt>
          <cx:pt idx="18">Massachusetts</cx:pt>
          <cx:pt idx="19">Michigan</cx:pt>
          <cx:pt idx="20">Minnesota</cx:pt>
          <cx:pt idx="21">Mississippi</cx:pt>
          <cx:pt idx="22">Missouri</cx:pt>
          <cx:pt idx="23">Montana</cx:pt>
          <cx:pt idx="24">Nebraska</cx:pt>
          <cx:pt idx="25">Nevada</cx:pt>
          <cx:pt idx="26">New Hampshire</cx:pt>
          <cx:pt idx="27">New Jersey</cx:pt>
          <cx:pt idx="28">New Mexico</cx:pt>
          <cx:pt idx="29">New York</cx:pt>
          <cx:pt idx="30">North Carolina</cx:pt>
          <cx:pt idx="31">North Dakota</cx:pt>
          <cx:pt idx="32">Ohio</cx:pt>
          <cx:pt idx="33">Oklahoma</cx:pt>
          <cx:pt idx="34">Oregon</cx:pt>
          <cx:pt idx="35">Pennsylvania</cx:pt>
          <cx:pt idx="36">Rhode Island</cx:pt>
          <cx:pt idx="37">South Carolina</cx:pt>
          <cx:pt idx="38">South Dakota</cx:pt>
          <cx:pt idx="39">Tennessee</cx:pt>
          <cx:pt idx="40">Texas</cx:pt>
          <cx:pt idx="41">Utah</cx:pt>
          <cx:pt idx="42">Vermont</cx:pt>
          <cx:pt idx="43">Virginia</cx:pt>
          <cx:pt idx="44">Washington</cx:pt>
          <cx:pt idx="45">West Virginia</cx:pt>
          <cx:pt idx="46">Wisconsin</cx:pt>
          <cx:pt idx="47">Wyoming</cx:pt>
        </cx:lvl>
      </cx:strDim>
    </cx:data>
  </cx:chartData>
  <cx:chart>
    <cx:plotArea>
      <cx:plotAreaRegion>
        <cx:series layoutId="regionMap" uniqueId="{BE4A4605-820D-4B13-AB17-CC5C9307F21A}">
          <cx:dataId val="0"/>
          <cx:layoutPr>
            <cx:regionLabelLayout val="showAll"/>
            <cx:geography viewedRegionType="dataOnly" cultureLanguage="en-US" cultureRegion="US" attribution="Powered by Bing">
              <cx:geoCache provider="{E9337A44-BEBE-4D9F-B70C-5C5E7DAFC167}">
                <cx:binary>7H1Zb9xGt+1fMfx8qVSx5g8nBwjZ3RosybYsK05eCFmSOc8zf/1d1GBLTNvSQXQu0MDtBFEkdjU3
a9Xee+2hqv/ravjPVXJzWb0Z0iSr/3M1/P42aJriP7/9Vl8FN+llvZeGV1Ve59+avas8/S3/9i28
uvnturrsw8z/zSaU/3YVXFbNzfD2v/8Ln+bf5Mf51WUT5tnH9qYaz27qNmnqX1zbeunN5XUaZquw
bqrwqqG/v/2jii+z+rJ+++Yma8JmPB+Lm9/fPnnX2ze/LT/rH/d9k0C0pr3GWMb3tDGaMCrM7Uu/
fZPkmX9/2TL2HmeGCiE0uX2Jh3ufXqYY/xKJbuW5vL6ubuoaj3T78/HIJ/LjwtnbN1d5mzXzvPmY
wt/ffs7C5ub6zafmsrnBw4d17t69wc3nh/j86fapf3s68//9X4s/YB4Wf3kEznLSnrv0D2zcyyT8
lldZePkwQ6+AjtqzBZfSUHM3+/QpOpSaPUmVrSind/A93PsOnZfJtB2fx2MXCLl/7CRCJ5d1fXkV
tPVN07yiCnF7DxAwxRXbCpKie5IIwphWT9F5sTzbAVoMX2B0spsY/ZFcfr1MX1OF7D0lJbcluVch
9lSFtNzTHODYxL7TIPMUpBcItB2e7wMXwPxxvJPK82dYX+VZHWYP0/PvrRvne5IZIxiwebBej32P
NnuK2UYIc69YgO7O791ZtxeJtB2cR0MX8Px5uJPwnIRXQehfvi46GjbNKH3vWhbMQAugQ4wycE63
L/kUnZdItB2cHyMX2JzsJjZ/VOGUZ69p0/iebZhta8rvph6O5bHiUAqXI7kwUshbl0SfQvMCgbYj
833gApg//t5JpXkfhPnDzLyCOSN7HESZcaPueMDS08ATEcOEtu8VZuFpnpNmOyR3oxZ4vD/YSTzc
PMmry+tXxITpPUQ3QhBub+VmlIg9wZVmcuFbXiLKdkB+jFyA4r7fSVBWN8llf1ndvJ6iMLNHiFbS
ZvcxJxThsflSYo9LLTmjCE3n1yLmfIlE27H5MXKBzWq9k9i4eZbdXDXhVdu8Hjyc7gklqGBMbNUZ
BTvGNJyPvcDlhdJsh+bJ4AU67vlOorOBNQuvX9Hv23pPgA5Tmy00RiNLoxXjtt7OlF8gyXZUvg9c
ILLZzSBm/yav/FdN0Nh7kkMXtLqPHhdMTLM9zjlyA+Q+fbZwMy8QaDsw3wcugNn/YydV5eSyGpPL
7Pr1rNjs+YWt4GIWzkWChVHQZ3PPnReIvESS7ZD8GLnA5GS1k5gcXl8Gr0jFEO0zbYiyH1KVi3iS
UqQDEOorcLWHZXAX5z8ryHY87octwDjcUTCSJMzysH6YmVcJVyiw4CDHdyxrgQeyL5RriXjlB0t7
nH05fIFEPwHm+8glNrvpVQ6z6/DyVeN7szcnVZR5yIstbBhylqBfmkhzz9D4w7K4V5jnBfoJMg8D
l8Cc7qYFy/tXZF/I8xPFpVCcb43vDdub4ZCU3F9fJMQOn5HmJ5DcjlrisZte/t1rFy81aC8H9VL3
GRf61NcbDZdDoCgPgeaiAPO8PNsxeRi3QOXdp53Ukj/HHFVm/8GEvIJnsZF0MdKWP6kpU6L2EMVw
DnW5cz0P977P6z8v0HZcvj/JApg//9pJYN7B3bZX8fgwO/8eGYaJBye2kV55qilI5tsaWsS5vENk
4VFeIsp2TH6MXIDybjdBeV/d+PlrllnYnmEa6S52P/MLX09tAmXRlDIYt8f863lBtgPyMG4Bx/vd
7Lo4ztuwfmX2RfaMpshQCoSGj/OShqJXhmrUXe7N1kJJXiTLdlAeDV3gcrybrv7kMsxeMWXMxR5D
HwwXjzz5Y2ik2bOppBwEbav9elac7bDcD1tAcrKbyeKTEMniOm8uH+zIv/cnXAIWQ9Ehdp/eWhIw
vkcNcpKoVT7c9M7Fv0iWn2Dy4zGWuOxmlPLnTd28uQiRmHzd3jGN1KQtUL7/SWqSoHWMKWYIbN38
WiTCXizWdpgWwxdQ/Xmxk4zsJKzr+d+iCB/W879XIoZ6io162Pc8y4IBIBGDOr6NtNh9DXMRV75Q
qO0wPRm8AOlkN+OZ+ZHytnpNhBBHSoUOWH6vKrBmj73P3CSrFGrI4r5guQWh5yT6OTx3I5fY7GYx
+STPmldNlXG1h+Y9QQ1KLA9W7DE0lEB7OEpmki3Y2gtE+QkmD8+whOR8J23a6c3X6rKOX5MVoICM
lmSm1F33EVmqi9kDv54rZtt7yl8i0XZofoxcYHO6m5Ttf4EVIAMAQkC02a4vCqwB6TTNHxpmFjX+
l0i0HZsfIxfYXOxmhHN6012+ZnEfXTFMSA46vb2NnFIJHiDY3ABwa+nAtR/nA56XZzsuD+MWqJzu
JkM7venfHFymRR2Er9myxNme1EJStO9tdTPo8Rcwd1Cs+y7zRbzzYrF+htGTp1pCtZvdfvOcHN1U
9c34sJD/PZfmZI8iokFP+XamplBjBtHGjq27NIFZkIKXyfRzkB6eZ4nQ0Y5Sg/7Nyc0QXr1iGwA2
nHEb3IDye3KwSLJRIvco0QBR/8PAvUSan2Pz8CRLbE52Fpu/8ip+Rd1B2YYZm897YbZRabRlIgol
sIL3ObZFlDPrznMS/Rydu5FLbP7aTWzyqgneuJdVjqaNVyTWDM3KDB0yhi4YtUKvBtLVWsp7pVpC
82KBfgLQYvwSJneHYVpdxq+bE1Vo+ZMM5gt7m25fT5MFcExob563bzz4oAcVvkuNnt7O9fNS/Qqp
h9FLnFY7idP7OEEn2qtuCoQiaQaY7tkcgat5nDUwiJLggwhR2N50j+Fjrv0Sibbj82PkApv373YS
mw83WVaPSXf5qrlr0DhtJPo05zrc/FqQBKX2NNN67vu4gwfl7Mf4vFSq7Rg9Hb3A6cMfO4nTWYCd
8m8O69dtssVWAWlrbNG8z3uaRVvBHBZRjUY17EW7fQHHxzi9VKrtOD0dvcDp7HAncfqUt/871AFt
BgQ9zzbdrlF61jh0qWPr4B1SCwbxcrm2Y7Ucv0Dr024yiLunevC2dyv7FYJYhEgMLBsZhTssFpsK
ZgZhM4JMkVyEry+V51cYPTzNEqHd5A7n8E84duTmFXsRwMI1R/KawLDdvhZkHN25jDOc2/GTXNCL
RNqO0KOhC3jOd7P2/bm5DB5cwr9XnDmFioM4AMu9u1kqzrwvWqGBx5YL8/acHNvhuBu1QOLz+U46
nvOb4VXPFaIIcpjmcCh3SrJk2IAKiQYwuPvuhAWDe1ac7YjcD1tAcv5lJyH58xJZ7MxvXrXdENEp
egnRFvIT33Lbbog9bQ+1buD2mLG9TKbt4Dweu0Doz91k1Rc3VYpq8MMU/XsLhk1SRAkb/ywjHmw0
REe1kciM3r6WdbnnJdkOyvdHWCBysRtm7OqXB4U9ZmRP3vk/PSXNIB8ApUHyc5EowFZ2ikwCzhH4
TtUeq8vi4LKfy7MdnMXwJ4/w/+hUtJ+fmPb9WLnVZXO5vj2P7tGhab++evu4OCVvMfTe1GzVo7u5
O7z+/S1oMbzF92Pu5s94YqOebCVfDru5rJvf31qITBV2I1KJk7skmzezv33ToxFvvsTQjwWsCZgE
p8pI8/ZNNiflfn87bwES835fHE4AIfA/b9/Uc8SGS3PXMA5c0UwIRW00Cn8/CvBDnozoGf8+I/e/
v8na9EMeZk2N0Zy/fVPcvW9+RNxEMSTjiQ0PqpClsgmuX12ewR/g7fT/CHuEMcjD7gCH9dGVHYTJ
Opgy44qm+TLK+KsmXeQU+dSss3YwbhzJ2hmGMT7SNC5c0uhz3en4yEqa+GRok+NO89pRljy1y4o5
CbEyR0WdcceWD45us2nDWUpWpV8wJ9Cl2RTGCl0jW+MqY38svI6sSOBlTsR1vKalGhyf4p6WTzo3
ohnuSUqyiuL6S5eY81aEuVMWue1KEX2VVkFWSYq3x3Tq3LxT1WHRVV+oDgp3Eh1zoklY69RTF1ZP
ziJGv3YVbi9F8SXJceye3zBnyFXoogb7kQa6duwMzyOLoVmTqvwiaWScplKZ01t4PEyi7Q5pRlad
pQ6rSh/6WdOsvRpT0xlv7Tcpc6Yo/mbH1uBIianMdVWvSIkPTTpMAY/9z3gETAPRhyk6zlZehXd1
BDJ0BbfWgWfXThvY+UHEq2KTJ36ykqXE1Zh/7HXbrOeREfe0E5o2ciZbZo4/YgqKhDVr0dDpo58n
Hw2Sa+ukxi0TfxLvBC8hfs/sdVtCIFbIeEUm/3Ncm8HxVKtXJs++jVmZH5Sssl3hjfGqj0fbd0zi
X3mJRTEP5hxl6mbNsqRwaxJFbpBGALjR2slJZ7tVZOpzT3vxcWmk5xZWMm2KiUwHvcbssRo37YU6
1NQ6v10kYTnq1cjLelUorAM6so9pp0O3Iua817Rz7Rj/SYn42IUQyo9ifsisymxo1Nar3E+HI2Ua
e90V8ypq8F4cLHUa1jRelXltr1UXRK705IBpwsJqk7RwUyFOsZ6/DSZmDnrytZP04VfGFbCf8Fvk
icHpqJWt+kbXrupyjEkxSzUt9MpWxXRCytq4VV19ucU79XXmdAmWVdPjef0AS0aZCtCXZeC0UidH
hPrfoORY1RLv1QFWp1ZYKvmsC37ZjJ+TAL9KHX1lFIJA87TTFXF42mK6cJrW+TgB+b6EnijVe0e9
TqeTQEE7jKq/qBgfKBUQ1i0Wk4Y23k5GVkApegtvLeL0a5r39tojqjxK7FqsuYdFm8S1dzRmhp6l
dVS4dtFHTl+NncuaothMqW2vqzgnq7TimFLSQQY/qN/p2hr2fWnTY1Z6oVs2k72OFZRy7Nlx2EeZ
k7U5VlmGi0OfxSfahqIyAkOguyBZx6OfrAn0hCRd+LELxOmterFomg4Ibe31wBO9anM9OHkb5Q5J
ATcPTHzkByTbHwiL1x2d1TDWuXuLrZXi8S0vO5adN5sQLIGsKI3LeszN7SqfVDxt8qIy+7XP4/WY
JmYjWZCsegvL+XYBzCscKv4x5FO2z0aYMdNBv/lkpoNbmJu2Z9ADLKMhtpt1F1HvsgiFdSACPOpk
4V5ZS60DzzBYLxF+DUf8T0/jb34M+XAgHeyKBW1OWWNcO6PeEana7FiFZDgVg9jXffTV8sPRsVSf
HXuxHa8TBY1oJ2Id+AJ6mk+CHo8qMBslsciylGXHVm1w9wzmS0UpNkvCONApc8KB75sgqR1iDfgw
2ncur5l0VUPYqqpE7ZR2XR32stYrlXV6NYQpOSC5YGsr8WEUfQrj1gM6S8Vm32vtjwFa9vcnmo37
RQNjUvCuc0WJx/Y6iNC3FFqkivwg1bBgqUrYnW2yzWCvb5W2C2XnWr51js8OPogKS6IS/KM9RuO+
9CztiCaf3U6PxVQOxaaWIfDLE7IKSpIdD5IPp62KvxkuMDUjNOB2rrGlOV7FKT6ypcCVZzJe86Gp
Vxbqm07CRemoxPI+2HRKVzIvk33tld9KhT+nbbSG0heOH8KecCsJN7SqrjSxxDqzqO/mpbpIc56v
Yyv4YPXtqcqbyGG99o/GcPAjx0rqhK5kO5K1Hfc5cbLBku1qSqa/Y5GknYPkAZdr7A6qLWeaquir
HeXDihaREW5I7HPhx8mq1n0RnYx+3R6FPQGEjHi+53g+5e06ImXkBHnYfAh8Lj3fkTTx1aaqhy5y
x7gh62E0Vb2eeFBQV5aldVR47aXV5Pl1bborHpK8dXw2xN90yaxJwkpMU+3C/PcHTVblG5PGgymc
yiqZW0QVdD7inbXy4YpWNtXeienzydokLOvr09gOtDrMDK/Tg2acGuvL6PPODVq/S469wLDGqaqE
Srcc4zI8FZ20x7VvZ551lrWgD4GSiBO+U7EtzAYMaclr5sQAkyjvSI0y6FNekxjLnnhetQcqHMf9
agq+hTGcC8v0eVvlDMsKWsdDrPRf3xdE/Z/35dgLbEtN5pNan97XjNweTVO0B7S/NXbQQRbG11lv
xc5QxN9+fTdEY/+8m5JUzqddEPS5Pr3b1PsWD6esPUhGLJCZCZjYs9a+VZO757qn3fcTekcdr/Ji
rEI/uD9I+vuv/32ep/j39nDjH3+cz6H+8RvOVLw7wPqX78KpMnMRul6+aZbm+2dBmHvpZub95Jd/
RAE/4fl352H/5OLLggCGI49/GQV8uq2kPGSzf4QB9wPv4wAjUa3XFLwdrX04alnjM+/jAOzj30Pl
CtGdMNhkjj0YP+IAsWeQ4sXWJphRhAKA/yEMmE9iErZUONmUSkIx6OExn2CJ2Of+98dhALL6TxcS
UsgU3WoEzZ8U0YCgyGg+DgMMqbPG80rrHee0+6gFT2E6KnGYJlO8VgXcLZk6+4wlstvXOZ/WtBsN
iJsOVn6c9+djLNN3rLZTl5aNPohD0gnHi6LMzXIagU5nwTpu/DPQ/gMeN53j8SpxOc8u+jb+0Nu8
ceLe164FS+JQGQ2uV3PjmDRLnJrHxHdKntifmgwUqihs5U7MT09539XnGTOBU6uGr8a2Sq6J1Tqj
Zp+jPPrGigYG3Ws/jmZszqJciv2yFzxzWNSmZ2E0tUd5oct3cJ9d4wxlGu93bApXUZINx2Mv1WHq
D+k6iqbmiFee2TR1y9wozie58jGdp5W07MHp+eitumEoUkcNJQuckWTjwUQqsiYFB+8VpTgmlT5I
EvusIFQ58Pb0JI3pu8wb0lU0GNhiDeIaB/HolKX2Ng0pUhcLJl/rjFZO6ce9E/al68escgFW+m5q
eLxRwlJHaRRJ18u91Gm5KjaD7Q/ZwZDhLHZX1IO/jpPpUymyctWPwYUZqf25T4U8HLjq/spobjtB
XZoVGVnunRbVaJN1kqPv1bilFVDyrss8Nn3KKhbH7Trsc21dxclA1eTkSWtNm1bWUeW0WV5PLhE5
7xyLN2XjNCIaz0pY3FPjG2Kte3iawQGbLPv9FETjwFZi2FdploGaUK7eI5JqziywkcYZQysNGkdP
Neucxg/FsYorggBwCOO1FU+wpk1n0sSJWh6fWmPICmtlpcPgT/vgdFNVneRRElpB4sQ5jtUSDj6o
VsYtuiGbsiPlZY2s/sptT5xVU9GHsWPqPLSi2KmavIr6j14Tp/uIf7Ty3zM1dV2/MV5A2mmfT0XV
nJl6ROz8uSdtTT5Z3Si1v7ZMlKTgcX7aDvaGCK2HEALIXJDhBGf8j0W5KWsva12aEPpnrovhYz+U
U+qMUVbaGzukUe7Glj+sQhx64LlWW9dmHY6ddRHEIoxX9qTS0WlkOpzEyIhrJzPltZj8clrlpe2d
ZUlggbwqURZOFBfBhSeyOD21otGmblqM5P3U9bLbJOCTntuWQZ45tMmyI2oN9MDuSfh5SsqpchBa
jp8qL1C+gwhr+DMOExM7opTs7zLg9irxU/99GYzle1mGet10BUKOgGb9PgQgJxNBSJH6JXhIlkwH
IYjZB1lX2YUZyqF1VEn55PAxqhOHGlod2lHkHQZaeoe6UFbviLpRseM3g1hRizaTQ2imAPkUp04k
WDM6tAvsdUDq5qztVPah1IW/r0ruBLQT703U+edeUgzviqSwhVNa/oQeQBCM/+8Q77JiV48Tng+J
5zllZM8ppO9M7B9JsUUq8Yc/vB137w2l3DPIO+GMGxA07OslcHl33hAn3D9sHPnuJ++TYkilMZyh
ep9G++EKKU5gQxkU/QQUu4EMvqXgf+IKGRLgjyjV7JlxFILBllVboXvuNvX22BMmNKoy2sfiRlOv
ac3aLjjyFi4punC6EKIt4ktuIVbaZOVYj3zV2IMIBtfKPfLVzyqeWW5uD7E6MoEY21VsrKw86GGq
6pNEpIU1Onk8iOKriJtoyFeWlEnEXF8pTm/UkI/tWRIMKrnUWhTeFUtZKU99GZbI3KQ0rCEKLxAm
vYdlbvps5Seiigsn70WaHlM1lhDZT1M6vrMRCUbfrLrLMeYRpFv4wswGfiQN0VVI0L9rsIvEzN8Z
gS2jT9mComnYBjLQN16fZ1F50KQ84QcJ7+pKHUy134S9O4UFvsgiIV5oe5tf335Omj69P3ZBzseL
gN8DKQjz9P5TxHQtiQyvIxqzGImWnAm4XWNsq4w21dD7VbOqgsbnAXyRNRXZh56zEck6mB3Zs6NG
BlkdO3mO5BY9Rd9RiWu/FhJL+LGMCtsFGc41M3OHBU7ZUgsZhyC07KBi1rW0qo7YK39Svio3ieYN
Q0RYNVIiGiRegwaj7+r2PDbzffnMI22BbxrQbHnfoh1zlVtMX/vIaNQSqcQiqb8E3LMz3+mjsA3f
Zx6+lqZxgiBHBdv59e2RtF48tgLPRe4aATcq4Gqelkf5ZF90oUWGgF1bKkEGyhU9keISimQ1h/kU
quQ0tGhOT1hcju2nuCZkAntD2hmT8j+VBHudJXovcYzG3JK0iI0CFXhJNJLqmsseKrcZqZxovBFV
39Z8HWqPy7+rFlNQOrXEppu/czJ2lVl3YU6K/hlUngZqHBUdGxQfB6zMW6xRdVusBgSbJBrjzLvy
zJSJaj8vi9Qb15aX1mbcH3U1YIn8+vnpwpLhnoYgepgVFSci4oSqBRRmioQpGusruJxKrYOhQa4g
cNIhD/DFN20f8Ym7YQoeUziDsRkmQoQkaD+lhYxGF7mOKvtk0iCtslUp8so+S7swq7/+WsyngTpX
qBLjOCCCvbM4DBjasrAlbe/pipTT8HWomgqLgLQxAT5k6JmwnKFinfWpsJEtg9I0fT7/CAu/fQaf
f0wWIh8cusZw1h0CLQ7T9nSyNDJfzVjL/GuWCAs2PIL1mnqnG0kzincM+aD4svZbfHFSGokMFrUq
0oqKA21FVhc7JfK1t5Z/DDAqC6eke8eHuMjTZ8wKXSoYGuewSRyRn7bnOuF8wtJjBRtYnxUmm9jX
2rOlheCkqYuk/VBOTVhkbl+OJYSzVNrhWj6WaT6udDyN1qe+KLzD2lRJ5LvpNJHxXRqUiPpAIYn0
GrcVxErOZGr8KXVxNPAAk2iDONLsiEwmwafGodeX5TNqSlHpf2IxcH4Xct0GQSz2JeLc4YXFwMrM
yi7rir+VyEUkXGQxBJai57XGVC6dlAXT7o131jNpOa61t+akoJ7GpaFvmCw3yMQ+r0N8acWxnxub
7YShOAx51t3FsoiHuE69IC/+LipoUblmdaz5iU0DNiLcbUdMh/G6ZLpIg2EcFSo1VV8GLgx+L8/A
yj3roEp5NF1UoPLyVIdyJggD75Bt3o9bMcOT18xgCY2dEt1ZUUXxdDElMu5jhyTJ7LRCzD4AyjMT
4I8MyZvpQiPWAXYMMRZ+1BPxG70qRM3qjVTtjF08+CEIRnl7e6N9a+wdnQ8RPiIHeYDkoZXN3KAp
RBpfDrXMymJjuop2nzhDxe+4qmKvcpIkrRDXW76XDgc+h3P9K9OZxy86grJIulbaB8/oyiwHRfm1
bVhaTcy+Qm/8XPlWEnvtFkuDeSOKkqZI/p5oWle+M9hEFbXT51GeHLK27GEofn3HpTWy51MXkb6c
WSl89/KOdUXqoE9Z/xeb2nkx9i2fzZ9dqxjOW3alkH97EZuwCHu7bWr/RMGwYJ3+Woz5iPMnSsHw
ZUIIfyVaNObaLFs8+cS6trSMTC9SnqUoSjZ5K6ybvAxKWKMgrjO6rjyVhx+6WvuwOEUgcn895xC6
3MEJbH2CsNn2y3eJp+WngVWJHp26p7I7a7RFUKMR05C/wyIigRMR7oWFwz1JZ2UPCNZh3gVgF4de
FDez5nc4Muk9Gt5UMTosrtjQ7f/6iZd2DSku5EzRMGfffksCYoKndi2WXpD1Za0+d21GQGJFVdkg
sd00r1sOksUPAopguXSG2DD88JtbZmvJYl7SrEWJwPvkDXJe0nYZTml1EBY2m01kOdWEbkpUXOtw
fxJjDK3z+nTm1HRE6eyiUkhbec+sXnth2TQYkIbbhFUDgmhQW5hqpD7SKY8y+7NuAgbdagp/FqCx
WDur7q0eI4s0QjYvGGYVh62cTUpVlHA0SL6AxtNBzH/KyxiHKyQmUvwg7JN5Hsqxz+WpVw54Vxiw
+RFHH8XvTWypim0KXXWsRgkuK/C4v0YLMdWT9YlHw/5xdHlDVdCpAL73FK1miKlK2nz8zPxutlRN
VWJpocIR5lcN0bGdOWOTl9OFsrPZP6ZWTgHIINPEH9dTKmnjbwyz2v4zWGqF6egVyvHZEesmWJMs
tAyWGO+TYrZuLczmQYhqJMxaA0aCG4aNR/AbYiyKqUh9jqloGhVYjSuSNoJKBMaO8Nvd/MymcD6b
4ldMe6GjKNGgsxBMW2iEneQfVJf2E5ejLK3zLlU5rMMdvUUlZOhiF5Fl4GfPmYWFO5pvybE13CZw
S8gZLwMvEuVgrcWgzuuWYoU0I76BLtyH78f88KjguUB9zsoHtCwkbMSEJ52XgbLA6GGW+mpImg8K
5T0v2ngN1zAGUMjurMKmJXiA1ILiN0MGR3UPm1/2GaZySHQGXYEWzXD48TADYUUhxQ8zRqY7I3ma
QxIRx/BNsWzmOPXXs80NW645ZLsFg5HAEd5gQcvIBnSwRhfIMJ4HwSgTz2namKHch9pYdCpR7anG
dRlUstCOsW0TBSg5lWF5RJKWDcIpwHasd5WfWvzESwPF3LLPB/+KhAk56L2Wy1Wssjy55lEyVWdp
LlN8L+dEk/497ygZppWOMiMKtwR/rNtN3wvdnVZl4A25I1OSovhNKmpWWVYZ6kZD01aekw+6nFCp
y7qKD64/xB2UoZuqfkycwRIRjzbGpi3/JJNm5L5LBtr27X5h+oB64G+e3xw2gQIzc9WU9NOEsBZL
sTgc4tFrnbIuIrnpjPLZSqTWMJ33MrfDi5YnvrdivEHWb0R8mo+O9JvarExo97Hri8Q/QMdSg7YI
0k/vPJMRsk97Gtgb1I50QNZFnKf88yg6P7Y+m5wMw/nQDKw5seoms87gMVR7LSopq8+T6vwsR5NQ
ToP6oxmmJN73QmQ3NlPOdZo7Js6ZHbiqmupSf6VppLPrwC7yblhhqYzljWmbvidunPQ1jQ4aLysF
yv0xEYnc91IrlqeGKitGdl4Wdp0EN4HOGFLo7kCZrvjJxPIOS3qiVV0EH/E9cI0k6yzjRaEOW+OF
QXKciSEu/TXygk3fHffC88NwY6GKG8oz0VRVfigjHvh6g7UiWewU3UTg1pNah71xUGaTZbMKvGqK
xsPer60g3O9RH5ZI15qew8B2RdiKL7nVSlEfYnH0luf2DLSFnrYFWBf6hkamB/k+sZXCj+buj1YY
JriGL3TiuN2U17z8OrWlsbujSFaFbx/QwbKUcsdIxK3aH7KIIu0tUIuFXyTCCvE4PhNwKpeDN+Ir
8NBnEBjhvx/7oi/Uh8izoj7ZqJhZdnEYt6PR3XsZMREapzRmzkmoqhFBfKF8z7MmVICSGjNljSVM
9gmsdhmIdxbzKpUc07AMafIhivpIe+s+giHw13lIGWSHyZpFQq46Ifaa+MEYlitSxFGlV1mD6nn2
xUbJF/dLo8SYz62vy9KtEHpjZm3dhvAgLpXB/CGQH5QFlRAzc3oe1Hh6t0B6mclNFPTzjDF0nOFH
XgeN9SlL1Wzyedf4Wrmmb3IsgCkD39hvTJXifcXdowaNmDB9ZaTwgi+pPdwtQc4Yn0HDGR5a8MAW
f1JUOPDGjJsIuSSrtSpAYWWxDvgNCjQGEUcVhmBaLhqTRlW6oQ5EawFB3pbtRRNlbZhhvqxgyveD
duJ0ONGRmkUOgXQxfZJYWbgDw6Xyq2cN8wKTFb4ptzsSo4W/JSadp6brKN4KF6vLHjJ0/5e9b+uO
E+e2/UXsAUjcXoGqcvmeOHYnedGIk7QAISQEAolffyaxv7MTd4/k7P18+qE9kpQLJKSlteZlgZcn
Yoyv4zGGkPEZgBv49ypxWqUPIqGQQFR0LQAAlTprwB8eXlcP26YCX5l1wT44BqoeP0aLVWOq1xy3
SLZk/xOZEnFDwtYED69THbx8/D+T/PI5IAWxuMliLXED0RA0y7NoU92aUzsQj0GP8YbXIZc8JrwN
H1CAc1WUycuDUtsyY6mh8raGn4eo8CwpI9GATbkrpFWYpSWWPT4Sa2BspgLMAWFJKUK/J71cJjH+
ss94OD4XLzOoNHYQ4trLmJq4RY1WaTWka3Thbb5X5+HLo31ZHikTPeYnpS1+45Bk/T54l/oG65RH
Zr9MQ5sUf+nVGGbN4xa01M6XGCnZp/dlIW3WW9wlBrl/S9SaCb8HoS/B6prmZr/1lwkNtnXDH1RP
FM0OQQh2pjtvkIk6feI7iBQe1tYq7Omi4zvyMa14vu2SxeNzlPIBy2dKkLFi8AbCpvRuApa9f2G8
7D/ownP86Idw3w5yS/b7H2zKm/XRQjrI2+PAc3xvM5KIkwsx+Syar8jLWmm7qZiz0+uUg0MxuB3X
EoEvwQmgcPFOtwLn/BKNWxo+InPr8qXWYzAPbRVOnOHiSdfg9cX13Gtgmz0AA0A2eEyNPWeK79vZ
4nzF3wlv0y4/CiSLzl+SYuqdupipCqWs+oLuOhk2ccCGIIgsPt/M44QfSBqT/laOFv/3cgVul4Rr
BKhoBJbf3y5iZgAFVtPh6lHD1fKUgmRFFcD8tq/9tUAo746OjDEiTG6a3uaHXuKIlQcXDKyYzkmB
o8p9ClPXId7wXikhLl7h5G7uG9MdbdOj3v3q6YQ+Fxe6azAdJ/Jjz4Ay7DFhE1sF255Ik6t1fhyh
O1vTi/ll6K7g4MKgunSbwIgEX8GWpVsYIcrNBrKVoY6c3lcN8Kp9ib/gp/kkVswABHH7eOe2jfHD
YIHj8yDhEvyp7TfgyvBniqEoAVn4VN4QDf3SUKc+2mvYJbET1tULyLJFSW/Y0Q6jYfGZsxHy2HJ7
gd4YynKghmNCBSBKFgmUvlKidhqquQcwkVxJke77aaagT6FbFPmMUElS5nHmTR6Rpjuist0nz7Zk
hwpiaH2AxYNe5/h1vKoHo/y0Ij1jweXKJmPa24J0O0gJmR/CTyYYSed3FDCWZwfHusA3x3TVST/V
gC7gWywzgEDpZ8pJhJIch2GBh78FdMOo0kHux4ZM2L7cTGwiLL6XmexmBSSatGFLlst1S6AIfic2
uwYPBsk0UIVNQ7H6GfEW6ytY9YYZ6Gi4j4HpIUDwR3m5o1Q95Fo7FlBATak/p4VvxuiZuj7tb9N0
1J4daaymOfh7BbXr2AEnGulBRvfAv4Mq76PMPAGRXMX8IeRjx3nFEk8a937NkNuM34qlXcb4ExR8
gCZORtgF/DKkTZN42qiNqSotTgeHYj+KFHLKLEsKG1msctkVcbXgL4NsKSEeRP5Zv47k5VmOugNA
XKEVmN+H9SPc9P2yx7/C8z2aIPvfN287yf0Tww/0nnXx/nfoHRbgEx5KY/xgBOiEPKBy37mNtmca
W5kjW2S32+wjfeiwUfddWcj9X16XLHJKRKIC9lT80wsEv4fTgFfGeUOyMopNmN9bcNCrKtdwAGBP
/caK+LyO0CQ0SMu2HQ6cwBPhB0VaNp9HUM/BAw3BP9wCt9zvXLRQ5Hx+vVBiChxpI5ZK8PBSsQ0Q
gmSi7AZt6TvxErDEC9A4onEAVkPQjzsIOZnUUFpLLkfFymZMbfBg20RjzJD6dlhKbcz3NK6hDtfI
ln6/LftjwwVK4BwpWWL3Ta7jnWash9XtazJjWyzaMmmmQcpD0/XYjRA67pwEcOA96An0dcf30ikK
uqsmJtCA/gH4elPQA8tBfMAKjhHcoCd7Cys3MzgE4NXxQ6NUirvOOHfYDatCmB0Duu+gfgHw0pRL
O+73/ofq7tfabr882m6jT8bedg7Xf4OzGutUsE4ZoKqX0NgBA8ZdoA7ATvr9pd4A6NhNIUwXuBYg
K/w/3cv6nxiqNRfQ1yCV/M8aCYVTqho1o/QOryneV3eRNvtDtW2HJ6yooXhkr8Hx9/fyK4SQQKAB
VAivQMxT0OFY5/Gv98IWEgO+7fgD+o4ijLVJtOfj0wTXxmFTSJ3/NM//vCB8kAAOIImMAS4Wb3BF
0Zgw6mXI3o9uwEHBoYSez5kXWGqvO/v3A4zeCsvQ3mRnv3arSgyl21sg0/UdhSeiR5H1EjHWZttB
e58SnyRHR6d8OXaabeadXYnvammHPZ4Tg9AQTBvFefSHO/p1pWPOUUrt/fXhrEnwbpC3tJiHFGnN
PBnf9y+bakVehz3urGCI622+tHgEDYV6N64LgsMBqUXQ7DfSaTLarVpGVPbHRBLIekqH0OIhsNUj
Po79waJbaLxjMlbrC5+lX8Ls7wfx9jHiwdGQhGhTD0g2wjtOf103OHfHOXbBcttMYo9M249ESE/J
AK1bkFuKN2D9v0NdCQgQtNYI8SD3//buT79eL4O2DQ84tLevx57jDfTHoUJkVaWZ8Mbw/9n1APnv
/TywMaCgpf8IB2RlQKKXtrt9OZaQJO9PIxM99sUwjfuB8fsL7vHlvxUNwGchgMRC3UUpYIrx518H
uPrNtWZLxEU2BEYkVSZlRj6nBhvmT1vwn5fCo8OLHFO4+1Fkvg11ksXSW57yi5dUZEmAjmAdxaPE
j9+P6lWK8dPAgBXiUgUEMrCZ0RwvAPl1YGEIXiZrmwkS6DhspkOcuF2NYNEG3Kq/p20Ah16piQNb
LUrJNlSLEO7xOZJXOK2hRoXeXWggP9cxBfYQ3kuWcK4uPHKDRN0y6PEi5ysWg3L6NI2jRBlkupgO
40H2dovnKlRhOsk6NwmgtmviIkXS++KFzxMpihFyxwYZjVC08WYpIJmxS9pGwEQ6SDUuUGhkraz7
oNN4FK8JShbg15pSvKQVyNBzHBbpjzD2UmoI6PJAeTYyRuhGabinAesSB0hoFTw+/e0QW3wAKVZq
s1sy9XsyF7zkNhrkKHZ7qPNoa0sxzTLaymEyxdDWqc76zpb/gTxGHJtN+ZrI/MigwKytmN9tzPdD
PBsXMp5RW4gU5ohc4ZKQ1e+ZQgi2ouVV7yT6wJ+A5/dd/0iQ9hbkNvVzQfW5S8NgBwOmxQBnhcRx
r8OK1U9krBthJWBXIDAZWIaya+Zc7XJBxddQliOaGiXxfTEWOlsPfMTmHj8kvlg29QF8w85oIQeE
hP1WzRNIhA+tBtrMa4iQICc4NmaMINqVEZLOvz1Kzym/TFK3xp+jxPk5v6VyZfrdUBSdiA/dMAUh
KmEEDjdX8DeCSz8MCorgvF5dvBm/+02A9lVIzaIkrzzksuu1KKZ52krQ0WuLarrIDXjRFoK+Ew37
eX1OQyl8UzOKhHsoZTZI83EA8gJ5L3TWO+X2GotG8OE8vc4l4nZ3HJo+jS2y6B95FoDvPU/0w7wf
Oi9Lo/+RDQ5ZL1CymQKKGF0uJkxlhEjGVYbbiIWIy1UES/EBQVzlD3oogv4o24QnZcP5+pD4Nulq
367s1NKFXLQh2c7SuOUCSIZ6n5kUxsAiaW6zdu5DYMaL+cCwqC8oTxQMODRunjuj+488bFXtioih
FoVh74RiF5BSPCRXuQ4/K4HtOKw6vU7XVtcZbRo83TAwxy5z9NCp1t5tXQ+7B7Ly+ZD7kEBvOqXy
a6PtQxxRfWVowK/kMsELOAGChvaFXyzKFnVTrPm7TDcjeH3dfmunkdV9o3np6TDUCSvGy3yL5dGz
ASzwoBOKr879UNFuyI4rvvKcox57Nk7ZU+wb9m0sRH8SLuq30hddcmy6UD1oCmwepkOY5MqAKP64
ui3/0gdDglLeSvj64vYQxnN4iUYnTVuqICDXFDDd0cwTeq50GXsH8LCFXmkmxbcIVA/qmUhH75e4
a9qj9kNwiCY5v58WCsABoaCevLOXZDIeilW55hXLIN3NP7ZLXPgzFAj26xTTLjooq2eUOa1sfLmg
6/73fE4yWQcsMJeygByhptHcvXMLEaiTpLqCLDUaK5Y36kvYTfraoV381ZRG+wplyc6h8mW9dEhn
b8JMLGeg38FlK0gT1zmi37doXckAy08eNSibdfBp1eP6fQwCV0H7u32Zpg5y7IJpyAdhx8HKbXrd
l1BMGVvrbRXuMrV85GUY6fbWRxkCMUqqallJTy7RbaHXl8aN5hhrG1/Ba+RKIL1Pyeq/hpaxWxph
+yyTnWtAi2FbQt2+ZHXiFTnQbB5udUPNJ68dcrIQ9DaH9VBAAyGqrOVwRAWW0C9gplVJ4n44KQAF
ZRzK+Z2LBvFuavwsKjHP/HEXBn80EMTHJeS+EPNHRndlh/sD4wqVr8DGc81WUZev90U8NX01bEv3
pZN6262+8gkvKR2h9F+idwVIhLOOTV5ZE7JL2g70y5Sn7roD3r+AdqAWF2VzyWwwoiK1/DrNA9WW
fSSKLyZAUlPnyM+6Mumm8T5dU3FEoE/Tqmi37GKOVHMPnQ60HWtjHmM16NNiXXTq9JJ+MYQ9rqiT
H7dRbvlp1NSX3Sj5d48JOTVzZu0BaaB/gFUwYaWhIxhbwecybJblnBZCn0bkoVHJs6l4LIa5eCZO
kw+dYep52Zbtu8UCrxeYJW8ohAWnECdFPbpxfkB+GZTJOizXgZnE5y1U8CD2EYMyC3DybeNDirPM
ISKFXZsDD0pEeoFXr8FvMA3dSSTWPELbRXD/S3wZhQM5dimZPgGXG++LoTEXke+LBynNdsWnbjy4
DCEXZbBsbwcazpfG0vUe5kHzweQ5/UrEguAQj365pV5i8wDTuovIbK+cydZzuzqigNvkw4mlksKe
l0JhCdijOG+BYdeMNebdFufNYw7o5NO45fMHHPj8Apstu9miYIaGKW2PfcESeEb7iFSzLPo63/xA
sN7NcNx4oO4FIPh77pQeKyhDwqNZu/GTni3lKK637doU1F5BqAT1eCDVB062QiJmS3cgmcgvInB+
cFZv9C5fOAEyb4JvAYuhQbv2Cd1aONWlQ65bZxaQdn4tErJkMGmiRW4/l32h2fUaaH4PlKW/Dagf
nvrZfMHvcAC9bfQ0SWQwnc26W1d0kF8mOmovC6XjzzZgdq36Zg1vIPWxj228LOOpiXtCq6KJsivK
lMmPRSiH4lI2ua7B40Ilv4DvrvNikxnc63OxlJKw4VYF4PuvfDBmmOs0XGcDj/UCoidyJlrPAx3l
HXE0eJcNBRyTqTONOjSFNu873i7yAMrXN1eyFaqtAzMkECEyFgWnbJmm7b3PB2Ob0556hHUxOtUr
gVlTKxeXAjU5vDtRhsylSqRlyw3Qkm6qiI34hzXblK9U2KfXkOuxqF53y8bVjEJ8fkpaVH8GccTo
OUmROPEBsqKLZU6zyyR24dB92Ihn8VJ6N4aFvYwR7MJzTsEInEa4O03dLFNiH4qACziTY94XBhZF
xntRBbRwDy2BaqaMG9q/Uz4KttOKQrOr4HKOw+u16NxQxQY4/k3WI5zWEMjBOAFk67KLZ/QBiDJx
OQfeTd1d74O02Aimfwjh0QFOI8Wu0oKdQN7NM+3yufZpl/YxAPZJYT/ArDJWNvKxPNDI9s01bNhd
WsoBMG+1zW6E70h6ED+Z7cTF0NJEHTiIwhvRAiatO9e6C8JhR6thLWwyQGKdic6CGw06EsZvX8Yr
2O90jufbIClcVsmOoZFARndPkAdm9xTpwHxbCqQmxGgfn5RiETlwWCUsPPypawJVgZuHFG0tsyZ9
7wOqMiRmNvdtXyGSzviACoMWzboRhMY8PTRwUJQJHyNXHITMoqw56NipJLmJgiW1jyBzJbvoxpx+
4cvyedsa/sgb/ZkXOulKlAnyYYW244A2AOYU4vAIESRSA/or2656H/e3hrT2uDTwG+lRb7qE5y3U
pZSJfDBDn9bGpL60eUsRX5dZfp05246Z6sFcccfgZce5UkVuWsd6w2FD74upIQ8ZBESmbhdgPVgP
WDAl9HDrt0hp8U6Pw5Qfpizj15Ma1IMdp5kfrOMLOwM15lkJK1Fxlqob63gY+6MYWfIwiDA6FHOj
rgRLgptYOHoVa5CWik8grwuURXUcM/QwtZk9bS6O+xJdeHpZh8UyTgcdpeoW+sF1PmuzMhiO1tBV
o+BdRdNp0WURSQb3AASR9jylGNzBA+R+2Jhpv6ENRD+eOvBrtcGmXMvNC3OLUx6Hf5vCLtx2yC9w
C+w9Tp32aNFwpLIDHEBdy6PPQN7cEaKd4qTCQh4znXX3QReaapFp8zEc5GPfQQnGUbgds5h1n9Ac
YFZlQpT6BN+xubQxgY+eGdflVQtw9JLpGIPmIRDu1i0Vil1y16EsuVzWqP0qGpJ9FvAqfxQRWa9h
zodAQY/qTAAZPwF8j8Ue05yGFS8cb1LGCPJWBMd9EdKvVOzFsB/kfmq7eHpWSx60hz5tQYQCTFbp
eUiGVlWTad0MrmlTAAuztYsq0iOOlGnQdslNr6f4uWmaWZRxj3souz5r8krgeyvAX1gTjdcwOaY2
zuq5gZDTINcS/FJqNf+lUbU1ldCEhJ9x8K6mLIJ8XS6CWaT1rLvgoh2T+HHXDRyjbRG2bH2g75LE
dc92yTWOB1SeR2UZ1FCKJeQa1J250h6iktJwpDTXbrL6GZ0DXFtNgBmXsl1693WePfYKNiXqNKuB
Yn5bwFotJRi55TB0C7kESA0r+Nq6Dck8ZKPf8eq8hR1l1sxX1KN+KwOkI3Pdw9KZHIJRQvMLA2fy
NE99/ymDCQ49EMhUoz/LGN7aNYsewK7lBVRByOHKdF6b/rQiqbpE9BvWgxubpkMqVyD1hIojULek
WaOgsmxX4nl05NAHoxc4DKBIwSKqaCObjorlyJcUVIoUcE0iSTOHvYxdKubHNkZOjY4Q28dhsoO4
i1W0TjWqCiYQ0tCTZtOViSzv/SkI426gd6klMDmLaGzJlx6y0WColiB3HTuCMBMuvBGNStEsANW2
o7q0WyMnW2U4cBNfN+Cv8r60UHNTXw+LZ1Jc+ZzFJKwm9NeI9H2/AB1C/xfIvAt7NFaP7UfOBVW8
XrFVQKPAjUMGUy5uVOl85MjVhrNtbCD/nkY475NDA/2THA7JCK7tgYUxuJeThlBqHmrjaRB2953V
As+BBpBLoV2LteAAFsjcMfzvMiiyEPM4dYOvC9245GMClql5eAFrA70TDnNf7NBoHDGnr9Asaqfu
oRfYeRDswy37xikLXQpfZbBhv40RekF8snptgqYccgBdASpb1q0pjgiE4/nJNgAU8usZCaW7Dbsi
9LSy6DowitMGdgtPC0ce3LTPBO17Flkn/Wz9cEUshreVrYLKYkIHnYlI9kDmRLfpAQ0VmpZchtaO
XkGH1M7IcVA78PGodd4hHqMRQY1eCPwmhpgLqbsuEDF90SKJyumpneFy9Boo7AIkta0gqbL9Sg98
cBQNivQKxU0B7GBQ+fWG1C8/sKBPGViwhRXalhEdC3rI/EboCbyffNK57R8DqGvmMlbouFlSi71z
gNpEfgsHgSwL6vfGiINKp6KpFwOdyt4kZgT5uKGRww+V/WXR8uUeYOlyARy4vVYhI5WIU3vTRd7L
gyYSYq2lABGsg/6hQyuF7DwihYPfd9Celm5YxXAycwgVo8v1ijYx4SK+oSMOEwitVLIyxTlq65ls
/v3UBqtDghD0B2SgqBBZp5PkZFI6y5rJ3D0HG3NelxFfx+h9LlqR1DCZDl8Nut6YcupgwQ6HLYC1
OTRd1ByQTpjpwjaJWL7xwO2ICzLqeKg20fAjfFoLC47SRjnEOfFYDBULqVIH6sPpIppU9qlfehqh
Bw6LuaoAKLYJKtTMT7cyT0Nbw1hu54+QPkA2URoNlV0FTce4IEGKYuiKAG7dclTesqQj8vAbB8IN
7mkiskMm0v4y4JOClN0mMFdAW6clpBuxh/c8H5IClFQwNyf4FvBgMseDkkBbdzHqfuwqC8DseYNg
AWuDFe9sECqMc9PHNNLu3uNh17RgeXHooK34HkC8BPCw0/w6QBiePqO4XJt3WSfNnnWRuL1ABpNe
GpqhZQtCJPEnstDuvVoJu4FMkn/jJsLM5+vmIFdjFsjItrWu1G24PuYusfer6RsMATY2sMOZVIim
mYRZQSTF+wjwYVYXnVrPEUCLtl6hjflrJRQ+wkRM9GKg6KU0riZ5GBlXxzkewo+pmaKyyKBDbAz8
3JRMmy9hOfK38FTGbR3bCb1pyn6AQL5ol2I589RAnTYNG+SgnK1ov7UW/S6NQDVc6SHzMBwneA1E
GRIYC2u+kAWhN4DfoS1nDdt8SfgEvz0f/HRDrLbXPI7QFSZMuM6OEELoD6vLZqiO5wGjhBog+0xN
k/NSIgG/G4M9453Qu3MokVP7tkwFKyBHQQeQpsaB3kF5BbjkfpNAAMot1To9iAUCu5qEsj1so8Pv
8ARyOshGpK4Xov9ep2Y4xGxy1Ton/lOGaLFcOTQs0XU/Lvn7KTGzxeWSZERB0AIFkrG6IT2Lr/Km
FxlkQszL0kSsuAqCJn72fSsuXaCne2j1ugoasPgLXDF2AM+QFb5qE5jbq2ylra/t6jv07TL5zA62
afMe8deQ/qqLYp8c53RNngLWaHcL5ArNpCDkgFe71zL61BZQPJQSQoxbBYVJeMjWxKMoKGK4GkYW
JvIgo675IBJn1grnJrI65Od1Q8yY7/OW3q1kBQxNYnj0816SjyNUFrxcbP+JTFJ9NOjsUqLNJ7BH
KCohlOILlnxvPnF0OuPIrVxQBcg8boyFvWcC7vJ54DY4mw6bujatyO5mO6vLORnh9TCZuAYukF0E
LMyfgBi3GZYBT591vBF0Ywqn9wsaBZwF3gMcV92Sr3u2FkpIZwZAPNk05RcTaYa03ooAiZNsC3ca
knjp38Mt29YG4FZtsNRpNZLEHpC+oBeCVw20gWv0sWHefSzYHJV6siGsk+jtI/Oe/Q1ZcVjThM6P
OdL9U0RZ9KygQP+IlnE+KQOHiYPk/yM8N/mNA8l/0suMXZfbLxAoz/fahp6V+azCCPtguy94IJDR
RFSecB6YAWXGRGq0C7gCihZcr2Ns/uoAdtS5Q6EyosveVromUk9B3tOHriFUVhSo/lnrIQIVBqWl
IOSrt0D/zUFo4EHmGQeUkEsNDhwupo+oaJXU7w2dFE3u5q4ZEeUnvIQA2iQzwv8MkYDznRzBNYBw
VHfUQ0rjT2sMr0ZcExW6uTmHdm+1doaQ28+PrHVr8jUZqBIXncrlTCu01wjnAN21EroaBC8BNQs4
LegjuiJqU3TKmsdoQ9qYhx791URqQne23gHFLNPYJUe05ljzz+mAfnZzOWo0fOgRx5ImTGrkedAp
1IFPOYeghUJjBTny3pHo6Dy80Ng0kLHTBFLQRqvv4Rj4bKpBaEKod5j06kUDxrLlAmohzdkuIsca
HEGD8I5v4fhuIfmMEqYlLjXmSeUrW7oaRGyOug+WodZ1t12nJqvqacUb7yN02SB2Gp+t2JbIl/gW
3fpqVRQpWbnpBpHhgsEm2RUVEOt9JDTlYdGfGu6WbPzLojsAmgS0LBf4N2jhs9RdBfOEgvmq8xPr
08qh+U62HP9Az/1qEAH5BwN1Aa8sSE7I9CB8+JWcG0LUHJ3Txdewg4vklfWOU5GAfjJEcqg913wZ
ZBVKauKszEwPI1LZg0eZqpkMLnvsfhBdv7+vX9ll3FYGnh52VbzeDOQhuKJfb6tNPKxJvM2+CaV3
okW+CD+kKHosxECBLvsDUfkrJ79fETZuzMbuHQbl+6NL5U+aDICG+RzCL/FdvlxxeVHVkGQwoOan
rKEWIrgldAEsH20HsvLlUfz/bg5/6HEKV9IuOvm/WoB/9HM49groAuj7/+7k8Po7r70c8hBvxt1b
BoUwW0Oour9O7bWzUZ79F5KlFC1r4ROC7GLvX/TazIFE/4VuQwVMHrgBGBb2t+aCTN47nMYUr3UF
Db+/zwNtNtGp7X/Sz2Ffqz/x39hgaBpBaLS/0RK40Y9WAj+tLL66cMu1shcxsMQZDQ4LyEvBvhXX
1EJzWgImGq5FCrF2XTRIbn6aq/uX6/zcWOnXnZQkIbx7aPqK+cGZAeP3m52EKn0D6erm02rjBQWJ
TCEOjvvag9K++F9cqsihb4GFEVP35lKGdEsUyWQ+0ciAUI4jCJCnRh9IHo3/i1FhKguSQqeR/kPT
s0UQinlKZ9DWrj05so21mUH9zC77ky/7V7HWywTu78KEZAKLAn66X0ORW2Dy6RNMYNGyAm7s+B1K
wfRvt6AB08DQWEoRyHMYE7ANU/Uny9Gva+fH0yOAVwA4xmn0D2fy7BrAUnqeEfJoWkK/2RwGlJb/
M20NrgKPJ1qXgENJEWzfankmnpNpGZkFJUZTaPziAVVq4sZsOXRaIvj/fp38Gmr3GU1g2svDGIrY
/Y05uzzlpw2RjCipm2i2J0g3wakK8x2ytL9zrmQJZdhViirzD8F9/8aftuCPK8JwFSd7Ywi8d/GN
eIg16N6YQ9pw6sIkqaCw7vGwCnX4/bj2s/IfV9nfl5HjZU2Q9u1b8adxUcvAQY7Cnki7wKMaBNdw
Mt2h2RWI+FAmfxjTv81i/NPV3pzcSGbAwsJoeMoBd5YMbCNf5Aw7wN6LpSjQ7lCI598P8I2d9OXJ
7S0tdrkg1HtvQ5lvoKgA8gGNQJPSO6po/8TB6p4BleUXUH6I2o7vs8Xn1djT6VsKH+Yl0MMLy40C
pVksQLjjtTRrpr86R4KzR4OXMmbz+LCLNACN8ioS4/aHwBT9y/PHkZ6Fe/c7yJ7errh8QmdYhTTy
1MJNLUoarCJDD+lkOYDq3+XFoNShjVlrgtk7xL2jn0NU+PcAIvRtNm/ojqN5cYfEgf9hLyT/emuI
z/sOh60rfrMZugI++w2A1gk5NcrKJqlbgyIcvMd8gAlqeoT7AezRmoKIVD36hkECZa4nhoyolm5e
AOAMpaATsFGUPyWJNKvZkKNHRcz9FbexuY3TLThvaANaj6jPa+TQsBCCLX6yaxs8zeAnqoK0MELR
IDvCcNpCiWDyg1XuchYGZvegt9XMkgIuTFi/qXi0a46Om9ST0pNNHA2xQBCC+U4V2XYxtujL5imK
MMd6dh0C1fsrMONy6gYR7OLyv4Un72ck2AATuLhAJ5z5Dt88vCRUaND47y0F/7lBoCdGYoBdjzMY
r9/4dTsCRE1ssu4PfWpuA2EbGKTCc9S6D3Zj+mAt5Da/3x//esUEwRoIHBCPt02BCohvwCiI+WQY
A65CD33EvxYDvTZkoKBn0o+/v94/z/Y8QXP2DIqcXVIbvwlrEy8W9AGx86nzYMjiha5nDoDokMfm
T3brfy7THM100hhujyIECP1mmXKbLN26KJyCKOiuVDBGZ7Xa7A8T+K9XQQMspCnoXYQ5/PWRQRUc
yBlOhFOAahAtB7MiuICrKb///by9afixxzGMJodsFdkisKnkzXVEG2xRqovp5KAFrFU0dcfUSV6n
E1yklE0wORIsfHRX5Zcm/8vE/KSoaP8Uln61E7/cBlIYKM4gwI6itw0HxhFtLGGsgt7M9dlhHYv+
yNZuPtJ1bvOKoDnOORpAeppQfe/Vmr1Hw671xJP/w96ZLNdtZGH6ieDAPCz7AnfkPFPaIEhTxDwm
kEDi6fsDXeWSKbUU1etalMJ2icS9ADLznP/8gy4vsE+xTvA2f+sY8NPPBAvVBwwIqFk/HSuJrWkg
SJbYg83UR713toE+Muurh+4yFu0YptASvpQOSxlJgroa10YXbyGYyn7dYNpcfkNTIy8Lf46WZfo6
5jRMXTa0dwo94qYdMufgIAY71Qr2gj78rrgwf/oFcEuBzY6LDsDhP98heD5BpfyJm5qq26THjXKc
7OQhZRdjuuvlUSwMPaw8d+DE6qsTdjkvfubdI60IjmMbxyGwtMTXrwlumsVr7n17+bY4McYAPhbX
U5uoaCpyjbNiKFFggmT+5u1cl+0/6wh/bVj+/gaf3s5pYNCQNErslZYnp3gJajCxuY5yTY+GrGeT
HxlH57l+tBqM0UULnP3rj2D9/Cau8VIsRuMHhrCv2EuUM4p13DswyCp955Wy6tqzRQ0FRX9rSjk/
ebjQ/ClWbZhMQmhjaQTPjJFCInamLpqIQYG38m8mXEnNsQ1TLrifHZBlO0+Mb6o2DLZK787DPN3B
WSByteCJ6Qy8IOno55pjlIelaV48qd+5igtBTRjDdgqE85t7/mPpxnhAx8GDCmG1Afp0yx0ozEyk
2BC6vHyqYzgoeRlpC/NozM2t39SJP9m2XWpgOk+sG6gVP3UUAton9taG2LdJ/R5gA8apjUm+PS/B
b660/qZPbxJXQmgRkACLj82nxQx0P4KiO7xJfXLPGDx5wlkAnmel6CYwIYHAoLuaf8J25Xd09p+c
hS4c0lVVwsFE4f3PZYhhKmagOVza0VNf4sG/nr1u1ey/l97wSsvrRr9+ZT9qzx++q4PhnAEAh6bm
0yNkJCnmLOOVpQ2vb0eLukfFVqTqlOwAWG56jLV0Vs5RolqKGxsLeymSPtKpVn79UX76MmHUxMkC
4x2rjH9+9WwcpANdSOwnvxkivfXcjZ0y7tGyJgmdNH//9eV+cmjiNEiyC4oSBzbHp4fsQoFe3V55
yKonAwFPqnBBZvybHvGn99cAyeBN4vba/qcKIBdG0sDmFXt6ZGTQcmZIWYNnurGvHScB/yeRDA4R
7ZfbKU4qMHmj3KKvO1sYrPxmvf7YlAOqrv6LOmsIv/xPD3tSo7MgPOHDSJjHaeIlO9EvsNpUEiYV
tIBWVPU+9QYTr8tR/82yMn62gqmGuNnU7b79+V0bYOmYVq33e5wt0tfW6zUHMD8ZrgSmudUGBwy4
nXCMdGg8ikSNjXS70on0vIXVXXVeWoQTJgMXMrUgUZjDMBohxG7x9us34ycfExsAlHQfFlbeZ3A3
1fxMObXb7d057nejvcitLbpgSy2f/eaW/ORS6FdsL9A9YLgfRB5Zboi2671uPyxx9Y7TpXez1GkF
mcXV/z++FjUoUkF3hdR+2NVaQkSG1re7vWNm/Q3UVnfXKC8+wyYBFPFvoPH6r93je/DsJ5sYVwIW
oUQEkv7cN5pLnOTNyJUyS0+ieKjbOxyFzS2nG37Ac2Vv7Abi9q8v+tNbSX+No9QajfpZIJckOhzd
1On2GCYTNePM2G7nlRn1OjPKX18KOP3HE4JKQw8CdIU4RH2uuH24JWOyGLwijGuwF1MKOnqW2tOC
m0tclyFDXzNyqclL5mRy0nZ0juO8XVB9VDeV77C4MguM8RgTnv1otrJMI7gwPmTxErLUZoi79AVv
WO2iQP8pCKMpyacQWF1ABuErWaHnYo8dBdKZjB3icmztHC0N9pnqvWWL9BHaT1Kkxj0UqcWISnt2
zB0OJLO7tWComM8BbK/qm4vih2ggKGFuejZjexqvI8U+fRBlY6hjCQ0AtnRmVGhp9dY4Vcs8a3sx
FlJcOhUREBc2pJL4xhVGWe/4d23aVRO0Z0J67KBAKVtIO7nwvdrxohFWGgp8pyvvJGzP+NTXWnPA
D6mONyqB77FBR/BYMciHcjHaTX5EQJwQsTMi5N+pIlPJFivsuj/PJe0ktM+gncq9EFNQRIyM1Mx0
WsX6WaWJWAd3qFozaitnLa4yHL9ePDjRCl/5YQ4XH7X+XetkmrdHS5Or6yn25B3kzn7Yws4NvFus
kbAGH5VMxiNF7Lzr/DnIiCRJXPQCbbIsIbT/YF+TRNVsy3iF/xD+4LbdCcd/YEBYhnNZNRYUsVQa
qBBbhzyV8QacdzdKp32Cilc+l5qv3w74XGziKp8PmsrLrdUFV2OpsCoWu5l4oFuEEBuJzc22WOps
b9rFhGaxqHbJKE+WVFNotuIlL9DVO6MZR2M+Wzs4T2+2pU1bCQ9gpal5exfm4jawM3dvB0tDYBIE
GsyRkjNht/OrN3RTZI+KMBpPviyd6xykNUNknhUGo+UjQqGti4b+2gmqfgsxPbsu0FmGo54ZZ35V
phfWxPOgW4AOlMWP82I5e0czbrIsbWHszfExDuwinPNipKgQXoiprhMJ4S03zCmP3WAPm2xhHpwt
xRV8MTKH7P5UzDO6LL2A6D7g/JBD9wsLr0DnZqXwRDP/Ovbt20pL560x+emOYJYlVNowRrEJlXah
dL2FaNx+JVdHP69Tj6iqoXOjWR/6d1fr6lAbZBv5ANZ7r2mcY1/CUfIwnzhio2Iesdrwt4AUJ9OY
d8y3jF3hqOdKH7vnOosPnmPfYVby7MxxvZ10iBL9GD9XkBR7VmDlH+Xo1TupodJBknpfBH58ErGF
JC1pfMKTbI3n0GGqngdQROgbbrFukddd0sOKGGfORUucQyz0NuWMrE1paGu6qT341pAdkPhXh7ry
5bst4E+ga4LPGBUyGxYVjk2H3yituan3CaZUWQBzv8FKZWPy8jxVSA/nyOvoIzhM2STyZJy+tNz7
S9zDMuARUqr8wmBmjfWb1gwNrJzFP+Mfmu3MgtjGjukoce6rKZnEF+iLnoBUaMbYIkSLMPsvmmHt
9DyBWaKZfOa9p5nNn7O3FO3BKkpzjCp/peepxvD8c01zieMpPB9qRamko52AZ3UBSNtlh77nTm2G
oi6jxa/kfQqqf22WuXkfV3WRHSdMl7ZOkHWXxmT6O4LxJib+HWBcmgkdUVpMPQm+2269RS/PWg7Z
PwcsGF2yh+BE5ZOTWeczXpp3tizi9wBwfwypAiqa7zXablH+/MCcqXrv256kNlUJ4ytz3B7+Totv
fW22K1lkigSeR/uBiuXeV3b+RQp+j9LKeQvhojstq8lhNtf2EZNs8QQKxxgkF+myG+TIm5BaQfeM
m1X3J4qVYlfMWvfsdfCa0J0MWGfOQ7HLoHU9OU0HHcZrpilyY6caonERLI7S1Jyw0An5SlzXCXMK
ruPYEankASFv6UqDflfQN1UHmLL8/QFm3GMXT8my9Z3MwIEtWeNvGh0iXlgxGjy2CPPWd1CbTgne
bHd6lZabxutHc4cEvdUeCQ/iK3ptEaRnibnwUd1CPkpzHqcLjKmSq8zvSLvSyVtrCJg7t1Ob32q1
GXrBzL2Tg+kQSKG87uS2aXqVT6L9CnRnbgHOnKukZ6miSqyW3TLOxQ7rNzgfzKWTq7JsJX5KTupc
sYg6FhVPFxC+OxVVgCUA6WyvvUx6mIC9cS8y7neWFwq6IqlXPg5DB623FWwis7vBmX11dqfDhF+8
tDIqujwjx8rJDs5c8Wu1cb42YIWcWpIEzxcp2tdBtf2zTLmvi+d1fzZGAn13wUgWfjvU+hOcbrUf
g0G8BZNwruylIx9BNkFyNWer5GxycWV5wxPdJh6tNaGRYSo1oRM6J0fFbCNUD0moocrEMrNO85od
aoyJ+oIDc98ayrlCwx0/tG6aXLrO2Hx1E2L5Bthz8OZhGBob6VNEOiPxXgkeVCeFCitKtFGe9RVf
nqH+/IALMvtiEmeHjyTBVteSqzHo3IWMRyzKNrXuM7GwuvKIpSw0xyEAxImygui6tBr4C7g6+RuE
leUQ5UvbjJuFdQ6MVYsnpQCtIV+INy+xnTCOVXk0+mF9y8cUsmcLd+IOCZ98tJthRDzZ8CFLRy9u
8aNpX6w8de+0YOmQqNZTeoUjTm2QKVP3zwRdzNe+K8ZHvZ2L22x93GYf++cOOW63aDa5UKGpHenS
OioPrUmvbFQ3936eqmsdQ913fWmyvTbbDtKO3o9vTUKyjp2eEjtnTfzGZiluKdnnB5y6xdsySVs7
LT2Q+JZ4E/XuYWQNy3JM42YD3iKQWbraVIeu1hAxiW1wpYWZ5sa3dkrLtWkhuahjJSXSmXTkTVq0
rmfrdW3eNPas9Kos8oacD2NprjWI9VCVVcmz1rH0Q41mNX4dIrt9J8KFnknqFSzDauretSY3Hu2k
nSI5CeMbOZXjGLL0OlJQyuW9MdFeh65Zq4JIR2f8hlvbQryP9Hj325bb4nKSi70+FUTVYK1r3C9m
qd0Gg85u5rny29z63Q2+fgD/ndleDlK1XyBudzfG4CdX+C7gihoQZpcJ3zqyjwUQxfHpPiIPGp66
LKv1m17zBXt8U1TOsVENNw+Hhwt64njXjnHPJoa1LLjpYGGLGFv+10X4w2VcEQsiUY0fbERpx45j
89wivHDcOF6SXbu2aHctEZ8PsNeRlxATNiQN/0m0bRvFsrVenSCBDdWWS4j2D4GHhYTIkZa7N7hf
GyaadlQMPetwQNxzi13efE0RAs3RzuNHs0zssNSaO/ipF9JbE8F0PaOXQZoyjUGOtYp/gsuF2V/V
9ly2cK/0qTIuU69i3yCLaD/rmXYxk2x6VSsnvnNjszkGczYmbLrVsjFqho2d4ehHJLInqRRKENbm
hZ5M/XmdeDURiTUKbOzHdnPA+A8I9QVhcnfE7XK+LRppvcHqPXWZbrCl+fxhiW5bQ5wN58E+m+fc
fqLeht+HA9gr1nrMmZoBba9mHru48ZiWpRSkMm/Uk4859K1ep9MOP7OD25RdFExalmwyckQhy76A
/1VfUBFBifYabpKpoUbOXTqc0FPKTleVgDgWmo7uKtb0q6KyifwbR7ym4hEOb2lWN/yDBygfa/dj
p7lsdUFyO2JBAYU79q5HPag3ANMKYnJsvwRZ4D66YigPWeY9zrle7YFLU+pASjloiQrJYjalFxlp
H2FjmEeijozXVI+nHYoTfY+BJsaf2WhFk2QxYi85QJ8HKkyUcs8oLuyn3HagNs7NjuXEBtzkdKeJ
2wV72FLBO7IQ82lubVImqmCNjarse5j9eThTw+4c9i6+migfDcfzbhSGvTtHihlPRurCDeJzTOUw
3/i2MGoywzYZsssu5zXIarzc4DvWqIPbVqUbu0KBNxPUFzJA2AQLtMzRcyno7QRZrZqJypzqw1Dg
M7BxbO28Ufl8s+jm05Bp1Y6lCN1uIaiTqR4FmTdeVrYTP5RFQ5lhy13BFkgOsD9kt77eLxH6HP9M
qGzliKfb1CmLDSI056pqHcx00ikwGFqUy1GpRl64jsaxU/lawYJz61ObzOjrcislujdfcHLFnoy2
FIsHlhEzNHkB9zN/rkzb3ZMZUHPkzIjmuwXLfUx5tPk6QHdyrgCz1+BUiSZoxDb9FEyZfut49qlH
HX+I5RBKLNMuSp7ymagnuN12UzIcnQY09WI4B/fFF1XkByw2g+eAmSl9zkvfkM9Upc6CJxDirtyr
U8JX5WA8z8ruj43pvRqL+y3um+4rFWv5tYR/y6YltAfcA7WdJcdkizC4usEc2I9KeLoMvYNhwf4V
djDl0HzAYk9mJ+Twk432VxfewSsMgzPGdpsrDZVlsqmV11wB3xAfafp5gtEXpmsL76iTY8OW1zdm
51c3bgaOjO6IDRRfzOGtFKb+Wos8fYNVjILG1PiFHSyAk9PnzZ2yTX967ql4eG44Vu6q1EXzJDXX
Opatz4kS4MjGaQl2tpQGRgoJgOSxIcTlnvqYzrSoUvuUFLN4q4pmeBOjAEQQaqzeC7sGVRDLEH/V
RW68Yp3CSd/Yar4W3Rx/NQs0TyFO4xpCvyUWb5rTahUhu9jXbpfCqe/KbmZjEOk8NTsvwd57ZwcT
iMY4p7weaBjX/Ne6bO5SdyywD0Ds9tUxHH4maOeyx9YyQAJh1zqvUW0hZIqk4FNucwe6VFTD0vJo
YvAC3OSZXYuzbHEG+ka9lkYaToSAJTuKV37zgqyoOdoT8GOU2niI7aGwUgIMTEjjDc1UcJ6nuo2n
Xl9RtJaxy1PS8EdzMfQY46+yl1BckxHWM3mdTvVujoiENmNnKQSxkJ2//nUzHaklsOwZTxLXKlbj
Q8/Aln1DP9HsLUxQQ/xJRBGCBXHrLcOu7xz4Y/W+zHLgHpgFGQ0mAv1Da4ACXZmdMxs7vBOcMwUh
/M6ZYFTwCJm3hlPc8f0KzwEP6Vu9yM8ELAa5rxTEj4tADvJdumCjm9F02vTC1Qzo6Eqa+3qs66fK
CHDI84IOdXnr6/dT2gqFnbdtxFf2yJc+mFLnM1KV86mzOubhuWquNeZ/WIiFPBPWLth/qiJwGe6i
hGA7sEmY4i2je8H+bKIiVkKKb1ku8nIfjH3HACOoshxVfIbQkTAhAICJx7kcavC/00QeEuZozUBF
56R2mx91twdEQatdEhPcZagBWFM03BzCnF9hNa5SmxohExEXC07FV6lEANatJWTp1Sb6CbiBDwbu
B9uubPQTM+n+MFUjQdSJPxNlWmSPSFynh8kk3/QDD/wfB/U3HFSHeet3yOkPFNTwhaAoJHzZP1io
f/3Uv0iojO//MCxQHn1N13GY4P5NQjXgk9o6FEI4WeC6MND+JqHa5h86iABqahsKx8qK+5uEahFD
ZvELPR883fKY7vw3JNTPlIfVPwsKLFx0DwgVD50Vdf6OnAaHCb8CKvZLIteDrZzW97ixsAMGgZrk
jas56pTPsi62ul4MX4bGlg/Qima8DYO6e/ru7v0EVzc+Aesfbl56AKbOfAx+qvtpSG+TQ0iXPcpL
s6uNywQskE3NaxC7wrfEnVdO9vjFky2Lsq/8oWN99JxImAd7NsoSr34LhoHiLEhTRF9laTyASFE5
KteJvxl4F8+7X3/iDx7Wd+PFj08MGXidpTqMbD8P9ewM2S7mmsOlNeM+Fbms3AdpQ6LYDZ5qaGXU
bNBPeuhDF89FNqQK3dpXaFQM5NKcU+kshEEv1bLfD1mDUrBKdXxkeqegwmry9LoYcV1A/CciD7L+
o0i7M/zIKYbYY9wLaGGy2v/6W/34GODZ6x4PgmT0H8lnntIQ97WluCSEJ3hsEmarG5v805ZGleZu
mvvgro2N8vnXl/004WBE5EHb9awA2cH6x/qxvnsXHX1OGCQm9WXtL8YlbsvjJeZW0LPi9PHXV/o0
AP+4UsAEFlY/9NkPZvj3V6KvUkuH78QlVkb2C3b7fblnGK3MDcmUW73DCDi0dEVkOyY1U/W7l+YT
k4PL86IwO4L+7brsDp9ec2g2GZIC3Ey8rnCIbRqdlwK2e7nHAlxsEcc19DQ8+v1UdhNGNUXjfUNd
i3s7Kc4ki6OPJS4+x/mCGrB6sPrWtKLUV+pbqwH06hqWHES0MiQ5OJa7jL8ZD32ec66fH1mEacCF
J2YCdcQ/H5Tujk7tOLF2YYxx9ZIhKks2hlYMtb2xFMk4pynNilcMn/EhWjqMcRG8ZCFjK+998Jal
CRWjWeRJufyW9Zb3xqgg9U6/fsT4Jf5zhqXD88HOkKxESDNoaLx1xvXd6+T2fqbjjWxd5DYemoEf
MT5b4FPOFnG5Ehyhx8rjRlYQWjZI8b2wN+o9oG67L+2WlKKyq25bkhFnAtmn5GnKKaaVQHTUOl37
QPXjRzFur6DQOfMAlMTIBuNc1JdTC7+309CjJYkRkLq+YCMXmjKtDniNlLdmnlwneMfMm3L0uktG
YfeDWWlW5EpGVUbGgC/q7XFhljj5+XmZOv6XWMfZIHV943xBGhSEk56i8GKnyo6a34OUTspfImNy
tGjJ5z9bgU/PiNUsqspq8Hax6MYjSXvmfZeSIbmPPc3INktaxK8B4RDI++tO+zpWeEy1WBMc8VJu
jwbMs7dMtkyDUBAXd1kQz95Goqs69XEP6st9QOlmBld4acxb9FzdzjBmQ25L+HWY2ZCb3IHWpPG2
gggQjW1wlcaYKEVYAg8Hjhpzov7CicQfvPJ5rvT0zOyD9o4YVYf6ikYes9kKHpbb9Fuhz/myk4Wf
7DQEZy/YTkzv2AO2ToiZnz5u6sSUyW4eCKplTDNtVSJHf9c3cRqVQCCHmr+KgardQyiSuEsBS+e5
hmaY/strHOZA9lDGoTVodYWYudgmjIr0m4nqFvinx0ku500adtYA0wgmoDefw9GlS8QgtBsqonKz
1QjmDU6HaS5fxKTNq7A26NnKmz9NVeWDRZc4jGOrXw7FgN8ewu1u2WMtOMTHCtd+onFNugjd0wCb
lEUFP/IMGB7iOYO4OMX3J6rjmPNwKIup25LFlehhXw4Uu2mHaqU5FMqb0kjNZTCcAy9YvFFTDKto
CkHGtJ2rpXl8JVk6bgKbuGVyYVhEie3qklzlDYI05MjQMzKXdh1+KVq5GH9jjBhjmoA0IBVvN5Ve
WW1FTFWwc+qkWkIfqvIS1maB41WV9lqJlZdKxDVKcXyDmyTz34F+vEyP9MaEeWv7o3/p4I4Tn2rL
GzwnD+tZdIs6CCgtPUYuCTjTNhZy6XZBL+psp0q3UgddiKoNHRNxbOjNjir3MO0yLVxpsE9aWzHk
sSy3qCL+p2u08rqGUxgxwk95VQXV0eqDoSTMenBvl3GwMJ5CZm6cpVMqwDW91EyHfdzLtr7jMLZO
qP7MYje2fALGG+U6RDCgY4V+rtrpovLxlmNuVLc9roXGeOpJji2jJLaSEcaj5HFmnlg7ZjDw5RsC
zMDFW2TAd4UIHIAuQ8/sA3K2wg0x9uusKGsyhmhjTKeHOLUNyMiYcjuEhZ0viHTzRTvT49LewebG
XctLA6/dGjAVmyMj7InhaWCnRG7x9zYGAFPN65Ng+DpD6F42eHloX3u0rAo3dtaReWkwa2Xi5gP+
WveqnMzxEvorWCLZzcOFM9YcSQm6Pn4gYNhq7QgsMeovuITU6YnxTDnvxOQs2RmZScO9Ta/ywpCQ
Fso3eHkxb4cNsBXukvHhcT3EK9MiLCpENrnNCOz4Uk4TlUWe5PJOOO702vaphWvIxCzPJ4EU1MGP
+T1O2RDZUvfSuMSXxbJvxOAY98aA+wYzBlJhwoGgi3kLdpEzSJtNE5spDz3/FcPv4LHWu/XlzHOa
Nq9kfHUNXDL4od5NPJt0qvlgDX5kxhknWPCI8JS3u2KX7CPfCGi3BxHE5nXe4zh3a/qMgwgoz6fx
YmBYRfHJ3Pca3qvLBGyquHTTLAvGGWY1LLSH3vrl148+sT/xuRBdX4LK8y0YW3Gr0qIpljAoJEun
LZMiQ0fkrcgT2OJLwv/HnmoOdXrVGbZCB2y1UFCPKYlJ4wUj4VZsMgA5LHR0Ali3RJgDjfDvGD7x
jdhAMBBZ6+Shrh6ZlQUnXIQzf0MkSMF7gTPTy1Tjj4HPR65urWHWxVlCmZufNS3etnc+p8Ve1Lpx
2QVJ9wVWm9utsROZeWr8JBjPiCBEzw0no4MMjHnxvmUOWqy2Voos9sK5nkeB5UFHgmnxxEAoEQes
hKp3Ig/WPSTrQFHoA3xrm+HUKHYtMY9PGqQ8WBZtgrWCzTan+illZDGIM/xacidyTKjXbHtw7jc4
SAWPfa7JZFuaNctk0WIrONp1Y3TfKjZkdfINXqktLnC8I7mD+cgOOxK55ZCZujODQR8Z9UE5SE5a
S+qU3l3+tQ+w2NQUZfppCYbeeMPyUQmCjg1P4ihn8qvmyliNAiccc9dxHw5BGlx+ooWA5C5m5WG0
IRkX+5442BXsjcMyrQageDWJZd8CYDYXtTvb59qAQGybMlKTZwnZOGkIIaZK76lExBugMdsIW6eQ
myIVExYKk/Q7TgHV3ZVJZ2TPRrNYvtxgVFeoh3bAZ4xfBhFkm5JMlJy0uJ1e00TXJHkkwi2OGYyt
m1lo8bLv8ZfKttky8pJm5pBb13NRLs5l5cLSQVwtdffCNlLcORXVjdgCrvDUJr8G1EaEX7F3CFFu
jdma+0iWmNXtF2Kl+Kj2nHiRipnkhnGLZdQTtgLGff6BvHHSBY+865W4roOa5NvRbAMSGYD8SPQa
vySqdzSToDCjvHVwuZqiCd9fGxvCkmCwLiYqlMOdN3rbAg13OxoHNZ9n1lA0517fptY1jm2leyT/
Cp5DBqEnuSh6jSFSBW3G3FCNjcNFWcZ8/p6Mi51I/SLFElbXj6qzWffKdb0Mxn/qXXxUpf9DUn6D
pCBjgn/6N8fuRyQFn77+5a35Xs3718/8G0fRgUQQ/Qdw1WiZkK7+B0fRgz8gpNvI1FGGI92gEfiX
mNc2wFFMawU56AGAYGg5/yXmtUh6Z8gegHxAF2TUGfw3OMqHJuN7HMBHJenRaXg+lyPmem1Gvms2
IA20DH44n7Hg6PJgB6zjq/G5lwHz3BPTHQ/XUGZ8fprvPUHqsnNusQPigcxs1/HQVTYKytVpNYMp
rItao0eGzY+xTAI9FAdeZrP7sciHOd4XPuP17NxJJokJysJ/jccDCSlc60F3JFybBIgX7m/KIKHC
zgO3S99jKg15LcQaD1+8EwxlDgfYTcwgVpmq1L+YNRSMEP8oDPruSKZEibD17WTybqDCjGlwlWXD
dmJeuDLFfRyrQyoETGPLsScKcwNqgNg1gbfh/0un+b9V85tVgwydF/b/vWr+D3m6Tf3y/aL560f+
XjSsDCBGEto8uhS0p/9ZNOCSiF7dvwIQApbG34vG8lDA81N/wYv/XDTGHyw9YssRAhkEbfr/zZpB
+fapQ0cUzufipUdmzMf7HMEA41mIuXAn0shajMbpA6ehKtdRH2MLKhDpE++bdygtx31B3FalP2GX
ja1GQRkl7s3KHpZ+s/o2mNuyz/t2QnctCQv27zIXuyGX7Oi8zj7EITP+gTYR1RWeXYE65No0abhA
OSYDryMmXhX4/mbBXmdoL+pSMRaUMO84bv22Pncwwzg1WiX1Y5656kLZcXyfW12LP7j7rIlG7qdG
emtKIkmGDP/O8wrXEMauI/i/A1cqdbOlhkE7TmstvRaeqImC7YRL3RSV/cIYzS3d+XbBg+1Fb811
GDAIeUHsOSc5bck0bnq5ntOBlejlvp5luZ8l6bkRQE92pLLqvEv4XzJn6KUTvalpwEhuq4b90Bdy
3GhrUHZa2Yxk4n7a5Qs8Wpyran7xyghgBCFjeWWiaPoyTMq4nVyyIaGO5qQLCiHZUvDtnEORqGUj
iqqPchTbz4RCqcd4aRgw9UnXzse5Ia0FzzCHL4rf22g+E3bfkWtoQGQ14bDZRiG3btJ2cF2M/nwi
nHH1D8cOntYPiBHujXN0Eds9BkyHz82Pbjv76LzTjy5crg05SbX05h1duvnRr1tr6+5+dPEyHzy0
u2tv73z0+TgF0PMDoJC1Sed/ICMnjbDUBB0wV6BgWiEDPE1AD9QHksA4EFTBWAEGmBH6y+IYDKgc
VuOuiLN+S0OsXhg8BSbNaQVU0cztnVH36RmpkeVzs0IasS6NKWyhiRB1yiYemb13BR8KGGQFRAAf
iebDAQacRP/ATJKk7HZwcWfqtj64mldwpVthlnEFXNIP7KVZYRgCVHG8dtKxfNNpX4/EtJjHYYVu
XMeLv7IawHMIYwxeUQOD8oBZyWKfDB1UwjIbj1NfeTtcJ8GGgjoWdxhV/amvwBEC7SUi9B40iRWQ
HRsP2CdUH3hTskJPlQsfo1jhKAJKzL0UqRtvHMFJETkrdCU+UCwBnoUle3/Z+fryWg4VdN0uUY9j
1laH+AML0zQdXKxdITK5gmWqmevLDgUYmV0faJopszh0VojNgIL04CYd7AYtqI94BidPQ7f6h3PS
lrfFCtUJ+JZ7DFj3Q0NmRA+9AhaNXeg3sEmAqT4Qv4ZpGzHjTmzEZx9Wf6MztFcMggMwJr38Rh2q
jl0gmnBeE0SgBAebOh7+zOnRadenKXQwej2sAZE4gZov86SeiCjDNqBIghmeuun1RdRZTAFKWnCo
J6N7PVFl0/VtSCgbVf8XDPu/U/F3p6Kuc4794lQsX15fqn+eih8/8q9T0efkC3ybww+lr8Hwjcr0
374w/h82gUCUg+vwiT//U0paDqeit+qqmZNR/gdMJ/5dSup/mGD5lKaIamDw/HcjuU+6LZBqd00m
MpgQMPf/weMoN1rTFpatHQJNs3M0Hmo5jIEt7r+7Jz+ZtX0atnxcxsP5JuBqNPSfDWAWOH2KLlg7
EGVkwJquMLcbdf+qmiSEgF9fixvaflccr9f60K3aAAxw/j7UJt8VxzyLXATSig/KaIIrJuEr88Yg
FmDR52s6ftgZv76g9XlEwSWZIyGhRny0uijon0YscyGcjgi7+IBeJAak6ZrhvOlHjlmO8cZhWDgF
j4xlLXMH+1viAcxgXu1d3IXrfeckcKOltCcoFRDF2zzrD0EzM3ZUQQ+NhUiec/aKgA06CfYTxMl9
5SoTC5F55QQZ1U1ZlMG+1PrhwRggFgWyb3caDedlrGBKQX1ySFmE9boH2q2OWSKIiB5EdQPvbPlG
9MfymBZ2/wgP80IfVbadvBI0D1v5w2JaxYWNxNIP09wab0wBxWWxluZqYSb0YOoZ8gZQwp3TpTW2
gZVkQlFPB72JcXpYOnPvS73Z9IS0b410bjeA4+LMM4bmEnNLNmBwyhe9TLRD6a7G1b02HTqoGAlK
1CB2MSqD4i78qjp3l2omBGFJxw1YGkhy79s7faXFZ4UGjzZCb/N/2Tuv5diRLMt+EdKgxeMEQkcw
SAY1X9x4SV5o4VAO4Ot7gVU5lVVj0931XmZp+ZBJEQwBHN9n77UXw7z3N/t88DczfVzW6dYrPdRJ
JXifh3qMd3qlW0X5qyeX/ZbSv/uCYca8BrDQ8L/obfCV+hRKI2o2yLSFOVUZnTjJuG2wANM54Vsx
rh7SyBg87PxWz4Echy5p6bPXq/40wbJ99qc5D5fbNyjspZIinSmRsIEx3yaWcY3HRA/FiAgW06+4
IQvevFGePmwrUhRbf2ARvhpp3v5qiiLexWX8OTVpvY4IL52iwO+Bnc5OjKLFkxOXIr/hFjW/sKDS
7i1E1rM+U5S4akcjg+M96No6S1KBNaeiEZDD4EGwEIepVrYba0qyM5mC/itigP2VGUteZo5mt9xo
XRIceQradSzcT0n2SgF/vpQ5C+PRYxywRgWT0T4JrRtXWRY9BS2kQSnqfKfhcEEbK5jgRoy8FRnK
kAJqd+XV3SnFKA6Xo4vI7Ot++uH4uuCLvXdLYDCMK3eig8GVV6Fy8+yioJI+U8aKI7HNW5tPD+Gr
4cbKbEp3DEy1hadtnUbrbjKznH91I+B9XlnnF2bm7BZdmkKyueuu0um0kAacq5RBssFI/Kr1jXUx
55gs3TS3F41t4UYFrnpgaMfyZQTDdirs+1IVL54lKnOfQC0fyE1Akp8+SzchSNkHzoABigMHNbiT
X5vpam5THO9RkTkbJDjMwlOOBfzsq3waD+TWo4ndBkB/fSU0kHvPWasorEXD7VsV8URUck1Mqk0f
bWploy5fkEvwdR69CTpLYLRetHZIh4D6FxSPrRxWMaug88typ4bZ9V5H3KT+ljY7E6Y3EAJ9nWD7
8bdtigJqUxfc0eaaqTm6DpmzVH3XyYDpXVJ1sKooRVJ3EXEb32J+lW18CoQ2APahyNV5M2uaImg8
K4UWb1CFA/M55ZDhbCUtP96XN4LDXsVd3GnHbMLV3TxkmLYKEJVBm73hdMseggFLb0PaafllHo5Z
vcufPTFpS3+mKaaV6l1seuOAl4z4DQeGnySew/7kSFmUPBswc/bMfrjYaH+HR1rMgfFoIg0T6ZPL
f/aEKx6mqVefmLXxQpRGWW9tiJSHKqdbiSwdYOmsz+1DjevtCDaSOGrRc2QqFobWSvNVdZI2MVUO
eJ6xNVw4AmgiEK3roAvLVseBR+cPhFAhgnc6JQo0b618wLwm8JWWWg+mdVDF/WjZ9bdNkPnMA1l8
Z1SVnuopKOY1bcR5vGkmVR3YAQS3uZO4H3kBFJZO78FgieoV9wsjCHMMTcfEqqiTjnkyOnx0fpM/
W3o33uF0d3HmzkX1EBUx4m3LGGFw8YDlxuc2X//c6v4zBf5PUyAB3r8MBf+Povh/muyjbD/afxZH
lu/5cwwM/mAUISIfEKklJf+XMTCw/3ANl4g07oYfzxYz2p94QPcPrFw4Y2z8I2xJF3Lgn2OghdhI
1j6g65sxEbzev6OOgNH556mJ+C3/WItAA2+FR7oMin+ZmiSkBA43vX1wcp+KIYdSxabsht0s4vGI
9M9CgXgElSZKTV90d3lnJ7PB4AO4Udeq6qkJbWvtg2UtAHo0ywtuKuvRxawQoQu45Tpqbe8S50N7
ndIheSxah5KsfkgOReQa71UtqJ9OvfTIrLzpJjCmXAHT/YjfALtDigto1fb1/KnXQF8SEVEsJsbM
fKB1EcdzmZcn4Vn5rrfaFbGu8qYilx2yzQbQmhbx0Rha1mFJwVq5wOW7NrXIO9KejW9c5ONtVfs5
WxJ/cV5GYDAgn5r3o9YHFJdl+o0xJbTVUBAM6aqy5Nb00BeMyoxel8XnhV3InTG6/Y0wiXzorDQN
VyB0SIoPGFZq6zdGlcUbMTHQGENphk3RdJT/GTbXdraWMGSAUzecl3dOrtdfCqVmazUkCWXCVrTs
q+xJ2inbsDG3011djOk+wByCiVZRq+FNBktJs3+p/ETAL47VfVcl82cwqekVUKB1H9FYtqcBprm4
FoZ3GI30lIPL3lLo0Z/g5MtfOHhHYAqRtyU+Pew8I+PPwHSPF6vM90P5Yw2y+y8tsFZJ40whweeT
WUYYPbRx0yc5DlS6mdatI26KrC5wimgHUNNk52TFcDI0cifl4Pwm9wbePO2SU+faaufqgTiYRVzc
GbM3o3FoWNhjcLPaBid+f6rtKX2OpiR486RbbFDEako3uEnXaM+PgbCTmxkqzA33ORoEuKMnL6Kz
23Pa6/mDXdn1rsD8F6wUSS/SZ7lHKDK3rPsZ+ORNhCl4O3ke+ydGFu/K+stAzugwrCetNSx1c/pd
0PBeqaLOFWE62/lnTxLhIlw339OvZp3cjoGnqF3qBXwveZV1bFzKqHYIpufzfmRhe2EdZp1M5Syd
z1V0S7t7+5jOVhBSe5gfCq0nFyiWKpTS8S+mrM23MjDcGxnZLNCMvN6naQ5fp6AaZKtsEnp5rU5m
rGzejrLZQzACxB11H3EPx5jSoMzYmLXwPqSlvh05FgdwIxQmTUtmSAp762HFAL5Zms+WnX1OyqqJ
xkW2+eb55WM1WPNz29ZE+3QCR1XsEtCEAakdHcqWkHHYWV/iwXCMUBFf/mD5l97BUCNZZltW8Ak/
ON6VA98UzUn+hC+qCAdLQ8gaSBmnES+isixExJ5SG5+Ce9A7bfeLbczQEEk1HruqPKBjuMdKyV1J
D27IVFOUFGqn2T0IK/Z0It+7k+qOrpjLg50VIJDrHs82F0tco0Fy8Nh2bynZkGv2H7jPyzG9crO3
v2dSrKGVpXE4x/TipbWTvXoUMz55Za3d12ZRhbygHkXpcUYDmUshhtaMuFBceZIcANIwCLZOlxY7
0VJhBbCaiHZ+P7DUeNUEeLvMtYz7VI+sfWn4LCRzpQ+XUh+aT6uD2c/ovVb6SEzeUJgIcqPXkOAs
/xUHp8T6pM95AmF6qigan6Lbua0yknXdElWeHFxjw+gu+GaawCMxbfpybhGSq57QWBAMT9FMSnYF
3RUOPAopl7k2IcbaFzO4tFHeTKXQN4ahvabEEJakIZpYkgdMUq5kQm9KnPta8sKYqx9yHUA76qJc
mWlW/copuT+JKg7uHWoODm1LknNFFVl3n3QaiViPPBgq+IdL6GRBXPp3eusWXVhTYXMZ/EoPfVHM
OSmO3N1Q6hY8B9w1LjNdji8c5ZJzMQ/vBHbcPXdEEudpO1zayE54K6n03KZuGXaTFpyL3m7uOpI6
N6mu5LMmkpw2IUKl2I4iNmHUlMyYRzdOK62XDI/E3sV3vCHPWG0JHJnfsxf1N8oJ6g+SmMvNhRq5
17jIkydSTkO+YqwPtlYaRDuqU6jCmCL2WIaI74wFF0EDDT7bSI4Pes9TXxKQWcOrqDftaPonH6kg
XY85WUDLSxVvNGTZQLMdSvz0ft5NkdXvSrp6Dlkw1095T2+mUaebbBLzXYZRalMPA+fTqdNn6hw0
PI5ONG5dWQ0XY4jMY2BE2buS1AYpzuQr6Db6TcJH/NQKs96jMRGbyGQTvGWum6yLUumvuUCY4MoU
H0RnridAxXczQLTPGlblse58ui4ir701yFIdiESJLUfZ9j6flP8UKV9sDV3qD/GQUBdCdE+jYUtz
txay8aWZJCGbmVLFuefy3zfdTC/AaEf41ZSxxihAL2KrnZxSN2nfKCkpoge+Uk6BY6iEc8AVLdHv
Fw2Ze3+aRo+9wyCySntKzsLSCrp7Gcl8X8V8pFdj7WUZh6uGwhAczvJ3QCPYAdQHduFRaeeEwjEK
24q7AavYvnP6N6dx0BGqpbzB52T+K+vcN7rXPnTR//by+c2vxmtp0AOgzarm98ni0NAHsWlk8mjK
qD5iFPUeB9Lnz7Bby080oPGlEXzjQECVt3oyse0gx8Vf0R9r2coBGLA7ytm9YdSCbEF3SqY7uE2q
zqYOJonPIyvlda/G3r+TnZzc19YVv3u6sn2Ue8ULx7nCRL1BLQtFpe/6ialnx8K3uklqqVVvNRdQ
Zq9gWBujyLYym6LiSKasgQKfmmuGvOxkYPg89k3ivTnYJt91D4TMnRjj/OTFjtE8Lqlmsctn7Bdl
OLaKRphV1DnpF7tX8luOFKODXDNALKg0uvEO0kusdanp064JKvALbvvCMRQ2wxjla50NEGdi+wUs
udq7Se1RHtj1F75y3Aa5xziZx8eksc99YCLc6BpW9YxGwmd6gbQ9s8hTOcf5Jia5euQOoj3EhCUp
Fc2NMCqN6cJGQ14aXs3j3CEZxYn6sLNgOjaBqxFm0/odhMKJepVl3LJms1+x129OSXLIBFEfd1oP
lej2FMsCwJR+smsRVsNJ2PcFAKd1KrXoMNtRd6AbFIwKce5jp1OfaeQ53iKjPiOA0HIXefK9t9w8
pNlk2iVySGj/aIMNHlNWLElegZwC/LGqoAmTkaqpBeRl3vcs2NC5zGLn6EL/DaGXMbrOasrl2PdZ
xhcrctd/afW+9NrP3l5s2k9C0rfUhTiWEnSF/xziyi7ppv/hEMeK+b89xK2/8w/10Xz/9RD3t+/5
+yHOQ5XHbYGCjWKOKO/+I17D//KwqdP5+H+tH3+e4YI/2BLzqYa0R2jDMjh5/XmGYwFgc96iSt4B
Nor+/u+c4QCP//MZjkOis2wZbN1g5cAR81+Yb1k6xKkxB3I/uVP8yi61rGnPsJBQRgSCELxG0W1r
Od3llTkvHZxDyBYiQEjW6y2HshLtitzvq0h6rMRliVMU+5b6Hjt36dCIU27hnEnyqLsric7jGszf
ba3x0fKTeltGGJUnGFXQXQLcJDyJyV4UjvOQdqqEBtLNlzx1+AT7Pck1D9cYBR2UDR1dQwfaXFGs
p3k083RLcRvX2uZEhW+6cgvKnDVCrjvFgzMhDLj1wZsTcahQvK/wdki6tsl76kntNckL7TGSJbQ7
2sKwdZsR9t4aLQtJ95YKIH9djO394EdfjpbxRwr+UiM2721zyrZBgDNr+oGIRGW306Psd82Bgnx7
QFFXqc+0R0N02Zqyq7dy5rfHg3nvWiP4Zq+76eiCJTdo3oP+eBRDf0O9TrmKx/IBl4xxHhWicp6V
AzOQWv5VED8uzrZfv4qCoPJsdCOyWfQOzOmw3PJXyzklm7J3CfgW13j1MKba/Jblpb6urRjSpV/3
2x63YwgbIOQt+DhagtgyG2G6cpaHQB28w4+mu9TaETfXb61M0wgkZOhFbZA/V1NvP+Ooo1O3zCEy
YycGS4O8ReEJ3kudSre5viNUNlMdoh07e5Iflc0tBCFsoGgHl2do1cD2fJPmOOXshT9j+HQ6eUvt
SfNqZ/6j2yYVJcmsLQx82mdqjwm6eoGxh4wBCij3n/K51iSnB/VEaxu2pAJ9IcRTy4YiEP2npsum
DD2pW/cdavqlgPFAgNSMR5+LrZw3eVw+WOStNlbDXnxtVta1zTt2rb5g8WHFWC755BB3HZJ1nONN
HIqRZHojLSaIqDboJV4i8CmQ3FWH/F5dyEr2p4jptt+qRnOecIYmJ7tw9XcizMO6Za8SksikcMrh
uay2hk9IAeVh0k9qQmk+VIzAmDHSbvpNx/es7XyCNuL3FHjqJjcb6m2i0s42OTdWTCV5xJycGg//
udD/by70bDN19Kv//9J291010T/nKP/+PX/Kdfofy2U0YAQ22elhBfzH1tb5A0kCyBNlLT/ND3/d
2v7j0q7/ATraprUD2DtvG/PfubJjefrXK/tys+GH6csiAUT7sl/9izoXUMfti8rP95YfvaksHldU
a1Ub19Nf8QQ9NIxRJcbsV78wXnEPGNvem7ZUMR67hbYFH8U8WMhPh3ZhcZUEdw7BwudqJh03zMLs
oq+v+T0J+iSqGKJXtbC9tIXyxS1Hv2o/5C8+DGsrh1BW+0myFVqJ7BN5V24c/p2aE65GXXEqVaL4
aVTBWUrKTauZnDkU3DHwYKEcituppWOoXthkKZCyZqGVOa1w1pWnvNCYVP9oJgHWvoVvFi+kMxvk
mVrYZ20Xvbg2Nlp8NLDFFkJat7DS0oWapi/8NIR6sFULU823vA0dic89c2G/UNemhb9WAGJDHsdw
AUWQ1BOUtmThtWULuc1aGG41q5qdw8l+09gQ3tTCelM2vCkuxV9dCgfOXohwycKGAw/xYQ7Q4gCe
HVkh4iJP8FelC1Nu7spoA+9wpRbeXCHbbQeAbq60W7Fs2HpNjvvagm42epVxDRZyXUcw7YUL/bYI
1D33guKa4Zo7J7nf9KsUNnAGIie/aWorUhuTtWooS5m99rB37kEe2wer1bqQZk7WcnU0NA/S0sSD
aRvOyc6meSnzdZo9MpYkv10nl6bK1asICJ4vG/XnsbAyxv2qB4FVwQ+Lh4AFo8qgxUBevvcUVeKU
muEly03s5Z3l129ekmLFSr0hfy6z0jk5OcxE3cwJHZQ/7ASDwmwKQuvm7EnKxHFQGzx5gcmKIu4h
MbVmXXLzFmxN5opVDDk2blnSLz1qPAkdcU6sWGPrMNJOE+MdFiovffdMSA3rUUQsZEzIeD8xJmrF
is1YJNUDyqVxsdyxOtlLlh4NM32va8E+PTA8ljBJNhsUrKFaduww7yZnSC59l0XUnkU2JWQJZrpZ
Fc2e7BXuU4ciDSrJKHbmBpQ/s3HSfzW9Zx00IlNpGLUdz2pT8TXxMN7xBGohfp7FOwfs+RHqFnUJ
HT8S+vTUr3Ua8O7MiLem04sp2zvtwB8vp2i6Ip3zGAuaza5sb2B1VI6bhRbbog3yND+Q+SCWeA9Z
RE0kCddjV9RvMZ+/XeKCKKVMAhlIjAl96zTg5s+1USaXSYJcIvg17Izeqr9p1hvvRF/Vtz+PLKXn
xN8OvcGPz03Tu4/mGH2ds5YbWiL27+1xgYwtS6d8QV5QN9w/tqlNQbGLbz1Mlj/8B/kDDbd78saC
L8wXj5gzcBFZU3gybfSgpXhB2en7zzuNGZDfNkcBPkFqwp3TzwIO6aS6VTVh6hWYCxwRoKqe7UCZ
L6pciJBdYXv3HOjtQ5WJ8WpAx1g3DbONGfWeva8HXtSezd5RKxa6tClUvc2JI351XpwgwFXuLf6c
6SSFYV6FnvpXJbViE/OORFWgJvg9MJk7ESfoffyxVmiDz2/0JoJneRRrD9Us2Ye48ENQJWiQZsLY
/LxahWL9lkQT2aA2E2UXGvRZhFXKMzd5tnM2ZEtpt+szcIMp5MfToBiFXj7yrp/5FzTNNx9rY2hS
rRe26Xxpy/gyMKj3Wvs4SHwkg1O9l0RpIpwfYeDfmF0PISm6iwedgbyL90Xa/HZUcAos2C4dbJHS
9K5ja22tId517vwcNa27Jrzgn11QiWD4nE3WaiuznqrQNylM7LiP9SvToqHGSAz3CkfiqTVS40JQ
lBW64RM4x6MXGh4JvaSYLgn2UzWm61ZUR6v0xJ3RaeOtMZqkK6poopjed2NMLlTUo+3aG+L24Klq
BOthYNbs/EzGa420SxnR8yjNb1kO7F3ZYp7SuW83pVkYB8t0Phuj25e+c4/xGFPF0FsQPiLxpkXm
a6v51AxS2jOXxArpz+uQuUsqVQprWoMgAshDfIfuXtel39yiaJFjzPxVDA7gC0imC8F5W3fjQ5n2
9THwsh1E/Th0nJkXOHGN7Sh7QZ/hlNGOZTy5E4kO8B+HbJyKA04na6+4CK91PBmbscwEJwWUoIjK
VQyxbxIbKHW3lX4miO8dG974cCCpHXQG8aYb1G9rBYqYMbEgqq914nvficmpiRiS/u65GhuYLHvs
qIb4QHWzNnzWSWBZkjhZX4JyBBm4ePhtuRrmmeuBNeT7iMUCNmBgD+EMpysQD7Jov2gXFjhJ/emC
TUZRhxUBtcQNYbIvKOem38yDWZ4rw73kXPPveVuh17vCuLNQlDdk9UpMq72W7rMyq9d2yyasNcz6
u3XMbDMX5mEqcMlYdf3Rc7hcS78N1pgzXnWBjqVX3O0DqCxUavSfuMHfZGzt9EmKJ2XUtBTRhb1y
IMXhdYTR29joH1Ophy4fQ4b2MnolAtmyd7fWHeDns/JBCzEk+F9sVIerB63mKWPqZobgFB62tjsd
ae1WCLWm8EeY4OlT6rEfsFu7+G45H313TZNjbik8grytWFeDBtyJddQ2a/neqCDcNnf6xRNpdc9i
FmB7LJmsLIw5qm78Sz3UNIfqU/6uCL5dXFY6ocOEtWqwXq9zPkVcybsEDl9c0sEqIJcGK3dMo/NA
js84tqYwxlXczu7FDGS/9SNZ6HwkoufOHbVb12joZ7dAz/EiIp2LJtI2Q5b2Z6j1Nu+YEptZJR2U
JXtW3AbHvrpURM+ONouPjSDsR55ViueA1osrpK4k3cytLKmgDUrt0kW+c2BSyHaGXslNMmJn5vBW
2Zu4GX+XhWneGkXUPakmUXtEUPniyg7ALddCWkgXl5Sn2rVm12wRvfmQFUxh8Pi0o15xAasNU+4p
em/DuulSqJkT1eQciXlYOUBpO//ltbm/ahuhbjNX028aUTbb3KooezfRJHqKuUNmhpsRvjFVILvI
jNhL+PNb2jRVvU7LARSwkg0n5sxYJTFbscLWSZM0mb2bq/kGkwdKJXDQlUk1O5HOdribl3rrbKha
7lyDfzspuMkybdXe50j8ZnWscVlffKslOiPdqdsGtRtt+1zUK81a+t5JTK8Jn/ARp55ohRXsyh20
uqUhG/hi0E+rFl/zs1WPu1GN0bq15ofJtbzLmJgGp0o/3dE1sWOjyE7IaDbVUEXfdPvurI5b3iAr
+q2TtN+M+jgek4Fmyz5txUFJcU4iebWF46yRvdPDNNPHKVJ6QIBEajG7PgB51yDj6mqcvF5zk6Ux
Da93vcsKlUb3lptKTss/7iL+4MVrhNsT41H0Y0LK/uZI8n7sSeOPVcn5sS2lPxamaXEzUdONscn5
m8up+7E8FT/2J7blWKFiFkb4otwfkxR3wxeoRPe4rodt8eOksnv1IBZ3lbH4rLAjVshNjn0DoulV
zhYlx7V7TYJKY8HaIaosnq2cTcqtXHxc7eLoShdvl9Ea3Y1a/F4Jxq8mmsCaOnjB/MUVhj5nH9kE
4EByMI2BzDLPoKvkNVocZebiLZswmVEaKFay6NMPtTjQkh8zGjH3Y6HhT4tSXUcjbsuQQAZd44uP
rV4cbUAAk53uB4/B4nbD+3CaF/8bPs4vz0TNsWXBct3IwryyP+PcbKEb4p+bfqx06Y+tjqRh90sH
u/blZU56Vov/zvTpubYWT16TBg/60Af6iiTkjGVv6LLD/GPkm2d7OttwjO8JRM4vOXSAmzYuPjmA
RgTeTWwMK9UttKsS12WCXVAuvsFOk8WX92MmVKLrSEgnw7ZZvIaML+7GNK3xCnJlDpmBrtbiTbR+
bIrG4lhECGV3urgYx8XP6C7ORpwM5Xn+sTvKqctvs1J68BAWP2QpW6yRYnFJElTlVqD/mCc5GlbM
AXngf/k/9sohcoxrsnguu8V9OS8+zPnHkjn82DPdH6tmr6vysVzAyM6CSBYLLJkY20ggfj4kC0i5
XpDKeByySxL16s1YgMvuD3vZKWOafDH3VyhsFW+hiKGEOmA4zeWCbEaGXfDNaHU/NGem5wXuPP4N
9cwimuSLbIff8YKC9hYodLPgoUc40dkCjG4XdDR8wnPW9AXnLLDSbqEPd1Hc1Ve2hjABF/z0nAJm
daIKfWuBU6cLppoH9sTBT6y9IK622FL8Q/7Dtf6P6vO/Un0Q5f9bq/7h6yP+p8wnVRHLd/xd8zEM
8ptAcmhJReKn+Jdlwd+d+uSs/zAtfN/gRVx/cWH9Gfkk8qbrHORYtmKbcv+CziINikc/cDFuOQ7m
x39P3Ecc/2cJCGeWbuk8rGUlZIPx+Vdx3xCyJ3HjXiC8aYcIR4M8sazkEghzCmtAhIG0yCwOm3Qs
5w9zUjvBL/o2v2Pagx5sL7MIGVVYslxjfMk8LTkRVB0hvbGQF6uaFVQBL7MNKtJO89RdAW1GKMCR
UvJJL6XQVjAmcqs4ZQHhUCb4NL14FMhyZJK5vwXmWx4KMVGlwPo2LCYjWpdFbkNf8Z0twAgTt27Q
32cIx82K1b0454yL57YH0TG5gzyaQaO+oD2820XHZBe0OsiGytvpdVK/N0Wmh8w2Lvje9sNqUkrf
gaZzyPBMklDzFI97va7sLS+UdilTTQAEpqk61n2jEWHDHmCgv77ujWLYOojDnHQSld5qcWy+gM1a
anDrNb18ddgmsX6dKGG7dr0kmNfpL3gzg6fRGafbsURIr83gZRx9dzPoE6bVobi3U03u7b4xLzi2
m0OPGBHqKbHZYqjUwXHj5CbQ8o+gkxyx6A5hjeBmJ0mV9C6vtOFXm3niMAnH2malkUMSIPc1p77x
zToJqo3fNtU+MJPvvjebDXzP8dUxfPbgUZJG3C986CpF7r+bZk+JlZcuVe/VS5EUL1LjV5NRhO4T
q4EOJM3ZMPhVG5rkoDbVi6/GUyXHipwzkbGykgA/zjxSzQTRtD4s78gnObTuFjIs9gcUqGyPkiGT
Fbtxtt0EEVkMc//d6dCAJwo3RvZNbmZEVzszsjta2+dboWI9jGdbnmM86gtEYnT4LVaFRObZOzvN
KZKASZQ8KLfNzw61FOeY4emGekNa8WKh7lQjm23ZtuNnh2eoXLHnJm+ZafXvgNqIfhUp29gVeC7O
jGjJfnTK9tyxjKiwtqjoKwbEHOYE7faUvpbRiq26dzJQG6pV0nk6vIxJX7lNgEGlKU29DKU7BKvI
b/tnRH2652BWmrDeM8m9QveStRnFwxYcBHx4rdBSvMxmcBoKnHmrrrbBWTPRNdtAgQqQPCi8a/UR
q0T7FBEqKFYDgLPfFdrdxvfzYI/L0D3DIfhyZ4dqtThOATlhcmTZpWG8G2eqjCywD1sv1YMXBKls
NTTeqRaInmB6YgQKR/81sLHempzdPzMp5uM8FkMcukPs7pYdxopjtHqF02XdaZnwsA1i7uhxS0Wk
ytR0qpRmd6GPznz0Qf3Ua9AZ8Wai8OTOc2BGzJIQhevSAdeNFj0OOIiuOeDnnZ+r/hlufEUzRUkT
TSoyjUNylJy0GgCxUwR+QQSGPwk0F6WgJnAxuu8UePdmmDbGPKSMV7iZEuXPT8MoR9B70tjGjg53
NJh4STpb3MR+2dy5rlwbpAYfCX2418Dq901pzbeKiSGsRu/o9HysUZbN8ZCIguFeudUdxTXaxlBG
S4yv9qcHbHT1DRFc89E0oW+AfJZrzeXw3qtGHfwpicWhJJbMuk2yO+PIYI21fsPcyRG6UveRLZvz
lNZpyMVTv7Q9LzcyHwHfIiFjqMuAqIbSD7M0vtDa3Utty/KAucg8FG3vrhKjLUKYxSZWcxHtGhpX
1yKpHzWvnsAvmVb3wCFr+i70ug4JRkz7KWWgxiCG+N3gy2CnZcakbZxs5/VjvU4EF3LdnLsTmd/x
iYiGvZV1GYUuy6wbfSw1hF0uRAGdh2sBGODNqvR4P9H3EmrAmxC78VahlzjuGzfBeW8HgfZtYIxY
jSq2wsm1+9+p0CpgMkl1bbHFgQEviE9K/SOai2gj8UqwdxsG8j4tVv6axp03c466c1Pk1xZVlFAp
Fi6raXCNLhvkueQUoEZ/vtONJLhtCTTIVdeLeWNHboNpk5MkE6q/Jpc5rHsvtr9xtQxkk8ZP/CSU
lnDNxL2bqThsQCufYw0dpKod9VJTLBPaRj1faQoOkCcrF29mzGfDcmtqQ3yA9kk23pRxr3HBwsei
nMR+z/KBNLgnk4shCFPMemV8qCKy0VnnJ44PIjTVZO6dwa0LTCwC3H5ijGsse/6hCPLrrBsHpgcd
CJdluJtMn3iBS9MJ1l4y3Ks6i15YY5Mx74t2NbllfJfm7VSuNBmpZz1y5TGwpHeM/Lj2uYKKYM91
E9h2p59bGF3Xee7v+iiBc57TuUEzQkZote8f08kslnKPFR8J7HKBAXZ/juJD4GvXDPWYs3JT+ags
Igqp2/H3CV7lbeTDpmqtvgh1X5wB5Ga7ym37wyKNIgmBZ1c1qHg+UPG2L+D7R12frkwOiLSViOIc
OQ2XbyXUR5zo9U6D3nKah9b7NHDT/mowg1+ctrlvrcJ5oB7oSZ9s6noDAhy4m71D02nzzu+9fiMd
b3gCQdMfHbf4SOe0O8QpXWoyY208kJ/Z93PuuSvAKu0x4RzHYieyr6Abq7t5KePwuXMN4NLuQdGb
bxQHqDNg7IEchSGGFyNJCJfNg3Mu6iQ9momzBTkqsT+D7nTt51HDRqvTt7NJSkusvGjIHwM/qnd9
58tbUN8GDqma4hUpvn2WBCEKbrxD3+LMhfKwbylEPse2rU5YSaPXIWiBEbdDta5nuO9wRObfVDQ9
xkVZwt1KvQdSYc62MzJ2NbRTrNzUuhm4qm7wDb8L3ExsAOz4Nq2rc04/G8z78TwJw37KZcaChH6L
DZ6LYQeKM9gmYybem34adzAPm3dOKRxhgz5AXTCHg6fSfpu77bsyuK4EemFsoXiAy+HUmPfxh9Y7
bC2wbKw8P52PQfBf7J3JcuNYmqXfpdeFMNyLua26FwRnUhRFySWXNjC5FI55nvH0/V1FRJlnVldV
5j4XaZlp7pJTFAjc//znfAeuRhpmp6k7OSWMM7xz+XAxMxoDac2EZ6472bdEs4tHDlXpqahdlc4R
DETxmLrJfVl2Yuc5YXWB97/NbaPauZPe3NHFQXXVZGm7KDHzrR7J8OxQlLRpZNLvQ6ZGlDoqZ64I
WtMhMjNkV7dv1nOSWGzfxrcWj6RPS4pV7Rjvl/uKLZBPRF4cy6UptpY7Tu+9G7jZCqwbh5QUgxcu
b3wgK5v9x9oql+mjSKPqzcYroXPMfc9DL1jzQn7mfV5vE3QKQJGF1gBd1F0/T1JtHy4NDhjsWDlZ
QFzwd9Uk2cekpk2ZSl5HPjmrTzoMJKztZeSRZoNZtjy1vkmTe869fhfrGLYBVG/1oOIJOgYAnrgP
oHNy2oxgX+wDQ9N/wnuxVt2c4V/vWGtARQk3ZCmbFUcPWIRZ+mDR8mOgMM1IP0GrVn8SyjO/6jdl
e93LKQg2TtED6GINkbJS61ufnUW7rscMDbp2Aud7HekNrJjeUY1Q+oOD1R2k2RwmFzF24gN/ZYZD
ZuKGMMiM7U8qt0GxUFr26E5Bn1DpPbhR+YE5aGD7mReZlz+R+EpT8xgQV09P3eR65dM4D7xrwGYn
DVCLV3BSXiUNXUcGq0OAVn4BunpNuVAKswky6VqDKdDhqZ2n3ytKaz5Hj1fIGcH6zteUb+BhsXLL
oTogJBIDEQOtvnrrxsceNtVdXfG3y9YuXw0+eUY6N1v+RZrePAQMqpbkLnasCrt0NRWfTaCLuzKe
3AMs2oVPME6ti9PbTwv1NquardenmVUtcURnqU60jY8bNgHNrclx9iQ2XiUtr/IHfcR8Q4/IjAgb
jf3ezDpX3Q0wGtao3yXeI5bUbY7BOk73dpOZGyez5EkvWrxKesMRgGT3hoXQtLbsOTdAY/Dv6WlV
UrU+mC8t+PWJ1q8KgboV4KlqPYNzxjt3GwmB+nHWza+jFdyHCXXwK/Jj0yMptnA9JCEsg65fyKtU
ofQxKLbrxoB3smoxr/Vw2Cv33uUprKgDYDqTlpaUVVtB6ZnyJHkK3QzwMkdPZiYc2HOxhI+5tbSk
UnmzcUslO83rmL4sMhsXLcCzCox+ArIBaPKAa7t+DIJc76AL8ld7FmuHtG2KWxd6FHjVon5uokZ8
FzShfC/K8DnIHf1sSqjzrHB0bW/IijKbwsME3Q/6yfHy6pFWoLZYB0FVOHdwhsyHIqrfnaVhuVMt
U0ipaaSDhRx1HvvxEhKk1mHR36fZnL0kOmssNxmDHSEQ8BdzL+SOUaj7hoAzfg50avlk4Olsy8Nq
zSsqtkmDeLSemmJBze8sNP2aXpVORaTWQWSNPxZOfZz4NYvMTjnN19pRRK/Cy+JbE9JDomMNYyWT
9HLTuhpZDIdqQjbp8SFaluRsYaY+5ITXL/QkMMBONheTrv3I3HL5FuGAslYExvjhWAqVG91KZwz5
LosnMYy6vyTOcq/NJVsGiqJ3nRyyG3RXTHgL11WzsGoRtU5ls0yR4jn54g3zyn2RBIJaEfpTmT/V
QVZYzdkyOFzHha7aAhb8CnM9wuloaXqsv5fd6Ob3Ik1ag1Ivm2GsFjwFSJwAMPP7yEbuhnthL58a
u5rxKgju7O2IVVxcDNr80hVTNT0to8biF7IUA2937fXWcCSt9450KoIkzTSeeEsal4qxsMamZbSi
ZE/zb7kJ7sNknXgBQLsLNKd+yqBwPP9i+vn/UAkgCP0NKkB3FRAdTDrSMMZMy1IogV9sNVU9jUlm
iPESaq211jyJF1CCwyYxowE/DcI3mRu7IZFHI7W2mtlsrUhsXCe4q/pl05bdhh915y0JBVfx7r9/
ccrS8wvG4I/XZsMqojSZ1OAXC/yX15aLoSZYL8dLVTUXp+KsCF5guPzz/wiiveK74x51/v4NwJ42
MfQO4yWWWBj5j61l28Ipt1//zL9io/+D41gKkPm//Eb+U270riy6979lav35NX+Jkrr5GwqiQr7D
W4eAi175H6KkrezIwEYoCwcuLjEW/wOypPmbQRIVppZkNv9SOf/vv39M/zv8vfzzE9P+3f//tZvW
/Gqy//UyVZlW0Nz0xGNyc7HK/d1HaClTSRdZdO9UlSdIDykxZFS6iAUvad47JZrktk/DSGGrjeou
/FJi4jD6bL/kGSfMJfU1elRz9Ftq9CjMn/bH0kjcFVgeqLdVclBZp032EisNqWwX/TMxwslbiT5l
+6ZbwiEG/qVC0RNWfnO6zkGhqKEFHCcjbkZcUxANoi6d6BqU2bxKZzu9qzAA+lDFObXN2lnv54rx
WolpIikWlthz8zYowU3KKDuYw4TaNytRjvRAD6rY4JCLrg8+IBgLK/JNJfNlSvDrQW1Th9c3h6HM
k2qFY2d6GGptx3mX4wHy4ah0xEiDVwQLCh4R6a4leZmstvINpURypD9HnoAEkiyiAXk0piKglrDM
EpKiDh1D3OYLKEiyzJoWkSDA1LTiN8+7TBpHXGMGHYWdaK8toDL7NArH+uAdmU9p6yVB80Qf9nIA
qNVq5slpwindJI1YVeZoT9WucVkgbuQkx7syMbPYzPZONpMgLra2Kowk+kduqzP2LHyisgbzkFZD
75wWCCaIaNCsqPGZIHimfRINVNQ0E/OIyFOYCqeMKr7Y7lYTqWgX/62rOU61rqRlvg6GFLe2hXGb
1Z42fXqFUyU/vUS0mBN1OYJrKForF49OHoit3cUOyRXa5Z3vSBnqnJt7w5neoPRofx2GoSQFEfyF
PjnEplcQA+MsDQ8cc4M6XtNjMt636tytx3GCQDgResWmQhpSCnF0yb1BVdcpS4zjdJeS6oIdx9LM
7k3ay1DI8bI1cE+yuguPLlxx08fEnABYTtxgT3py6DAOzmAYGIO2i5o7SlllH7KrqfL0vsaURk0s
3dfwEnZJY6yK1sMfgPcMQ3SY0YhGr/XeLPo3hie6nBY8EleNd5BTLwzHt7Ax9VOo5qpcTVhkyIq1
o6auTM1fYhHTQ6HmsuhrRKOoxlnlX4NbKvX0JEUIS3eU7bB26Ws8cMKwLrGCfAHoyMyzrQbDIlh0
Nlq6giZE77xGDD5qmOyz8AKfo8e8b9pn3XHa75EaSCM1mtIxOcCyYVxN1eDaC6f6hiHnYhWO9aCu
7PtAgKbgwVxs7Frcca6ZMZRXSJBGZW3duJIN70Cl/6Q6Wb8v1XAdYr4/NbU5nsshZfTOgMXPsR3u
kgToWBBzcA9qOLZyTNtdxZPtMTQRPm3DlWc3dZ4XZv5CDf+OFtjnVIkCVVxrxGvb8cWqyzFaJek0
nqfYkK+wLCd6l+elBGqe6caNAH+/EbhQfmqOC/Kh493Ypkqv6Lvsg4p2z2/igISB1s+1h9fANh9J
X0yRL52h/DDdOXyyEjPUae9rrB+dElUK1Gu+R0VU2qXZzDAqbVX3NC6Oul3S1VujnJKM2wQDUGpD
iTeTBQZtrIrBXfUYSradFQruCD15auFF/RPpCbWEHtKndqpRZJPy5sr57CkpyVKiEph+9CVXSU0u
XcveyjMz93NSepSXufF+CMriE3q6t86+FKwqZwmwmUtTdd+JQ2Anty5v3MNsDNM65ep+FFqJIiaU
OOYpmYxd9DdOyAIwvBWC41CSWqLENQKfxlupBDfkHm09jcIkLanb1isjvLc2lGRXfol3TjO+QCDG
oGUk5Z3MqrQlfTh9UPU2bAYU0p8h7lA0ANz/ZRZByAcH9R2PQH6/KDlxUMLirCRGvPXdVSrZMdBG
/dERzZL6bY3auC3LNuQUh4ZJjqJZm5hobuxty86fleoZJT1UQWjjP9Hf9X0xFM6rQbUvpQdcWngW
UE+jjml35SpdtVAKq4vSjpqC6ioBo/p8InEMh0J+Y+VendzRio4lucUrZ+lh3dX6wDurpF7AUd2j
Ra6UKkolBzPpZ2zflFAcKFalUOLx0gA18U0JaloJzQLi8MqwZHk3KS0al0pzXpQ+nXG+Rzfz7upB
WqhRX4K2YWvpXaSkbuw5CW1tyN+JEsIdJYnrX+q4ZkfezfSmbj+43XQopyA2VyUFxLjmYv2+IQr5
kntl/RIqLb7AHPNcIWedeqXZR0q9p9R13sAMx+yitH34U/VKt4s2Wpv8tGSQcJx1ByrxBirunP6b
aeo40GKT+U6LLcQ1tWmo9Ui/1gQMjQ07ivJYfG0mcrWksJI5T3GdUmjrqk1GrXYa5oQEYKk9x/y1
8kjU9kN5GD8k31/zS7UmCTuY2bZan8yL1e51c+FB7+KaRzQK23iLncU+O3FVPdFc3lCxbDV2Ssga
Dt8afencq31O+7Xa+dfh+B/b11Mq9d8djg9ZFhcUl/+axxMsiPiiP0/HrvMbnk9pfOFhFVyOP/rz
dOwJ0CkKbqeicArTzDb/r9MxpVZkyEnxEeLj+6lVOzpPF/2f/2XAabYd6MqkLb4oLf9UbgO6398O
cdDgJGQ4hkySJKzTFcbv1wEztmN2m6KNjlON9ZzbNslXLmH7VNUOe1Dqmsy12eP8qdIafkJHQzKL
48G1MBy2bFf20N2CwHfLzD4ui2MGG86XCxlYXZ8esLPm5g6AyKw9pF7SvNT0Jlo+ba1hQrpVPRwH
HuzIyLlbrzJIH+Cqcn0huVD29tlLaPBYtWOzHBaxdCYUz5K7WsbhcjOAnIp8YywpV28D2BGmq9U/
QKQ6H18u5s716ItaeHavgLR3rT+7lrTWgi2sPHuy4wbm5fbdaOJKz4eeNJbUtk4r0Ko4bekA8GwR
P1ZJMj9Mkd5dmlDmN2XJLzbOVILKTdwptFaFpYesQpLqllkVBvYQPD9y1bwPR9s7yqrhmRe5Oxx2
3HWjMi5pCMG4LtuINshulKmAFUanp8k48JIBeWMCabJHjqb2xovMt5AC3nurnL01XiDj2stEndhn
cx0JeY3spV3TWe5sNM4YxM+17Go4WnYxivFm6Qi+UPxop64mJ/qgj7bamU5p+Kx3CWDnOQW09lTf
hgbFY9VHcXiHJmtexqggzohA15/1cVPLsrwEVZP/TAbbo2/GJLZjxa7Plri9Sdv7sAIsXQKOqE+Z
Cmk+CrlWMAdePGIxq4b1PT0O1nEYS0oTYZ09Jk1r3IzJm05G5YzXuNXrhyqNfiTSiN6t0h7XKCon
9rbz2lIoL5t+eWQu2BdDOeWPWZPCLE5p4wL8R/EL7wh1BelDkyXdRZvS3qc1pP2GFSpYma2cLnPc
0uIzWXIjLF6pRvXtWh+C8GkBAp6vMldVRCRFyRqKUgzO3VUlTkZU68dZ7z8z/v592JvZAyRlyhkI
/Xg3J7aqB5diQfbDQYI3JVyWi6mx708q5JZUn8rdovXFTZdc0Y7dd2eZmuZpzuSKuCaFJVz2d+Vk
LK8sya0Ykl0XMQuRGaQFnseqYQzmuk7TcYeqTcFP3Z9sw2uPemTfDUNbU/ppFzQSlNA+3GRClCyy
IUVApV+aIZAGS5B3vr10zxpyCSbem0soZBs4J3OgOQefLVbhPrlGRnOvkcMQcwOoOTNvCHPZpnCr
j7ZynEOelM+zgQkdt+Bb7jTZlnrHbiZXKE+WyeECX/wpmz+1EA9qKboK+rr+YvYebvnZC/YV8My7
EYj9JuircJ3o5is3w/ZewgfaalhG/CwNLUoGWvPZpFDbnxJgfnnQQALEwWon2tFBz1zRavoK2aHe
9E7e7DKSOqjCRO3jc5d30aruSE8RJIHeS0uB7a1wTOakaBM4LmMVb9MxmXwTnfBGOjh7qFwrPAwJ
bzMoeOPgwUx4yKds2RUdQBX6pGltSCf7zmwG4JXGeGjgW4OzEO34MJrdM254ba/Vs3XB0RFRCoMe
YHJww9NjZt66FiyNrnMwGjk0Z8ojGvdHWZeg9uzFg5I9Q3qTRQp+Pg6uUBXie8yg74VZscqsMdsv
sXi3q4HxOWr07q2FxLRTPP11U2XyFGYF+ylpcUnrYUZM1MwQP6PsOnPbJcmrAPQlQU7fKea3pYdK
Afgl8IeeazCep/nNmyeAV3ms1491Q6pAh9nEYSm/L0nPUCnoIdpeQ7jAB6NiYbBDekYJzSyaQNol
KQ9VyvEbBbXL1nSieLcucX5WJeaGUE5iO0ZuxsbNFXiUNZudA6pGXga+Gef9xFapt3DCVLGtbcUS
LVtXdvl2RljhI15wWp365yibW2Hu56HojnmhRz3PFq3+SDV6q6laAZq0geEnEc8btyR2Vk7uPu0Z
As+T2dgPEw/sR6MJ+IikI5cea9zB+t4yzR2jJaeyBNQKkw1Xf4ywUoeYFLTAMVejXTm3OtNcFHQM
qMdS6u6xngOiyF5ShPQJdAdoPeF9lPXZo6slhrNqBs3Z0RnGhestY/RauWbL0d/M9wL16N1FEveo
BsDqSViwM8+h0cCfdsyKXfEy9sFhqFgDjcYwDARzF8yz3Np/FqmJbk055XjXDW17nSdZM4VS0tpQ
alJU4SqxCAyuzGnpX/TAqN/rRo9feSaTD6MB9Q5fd34fDJb3U5+ifiFPHBg3jQrZFw2cxiXXnQPw
ADxcuWF/WoXHATyOjLqnl3vINqHHFsAqh0PO3dZvOT/M6zlrlPcu4F1kix25z/0wW2f2ttmnlugJ
zuReynYF/m98gAthP/Mc8TYVQ8m2x//H+Rb9JPDxwkfhAcbK9JEi+ZvcjEICAOTNr5PDRoBgTKRd
48Ruq5U08uY1mYP0YmRVGHIVd6bjS7iEBEPr9JPDenrDY/vYW4uLdYvL8oibKyePEvFhrUry3Utt
UINLSYw7r2SL22YzS0+/q7JofLXGefwdDlT95prUZjNOs/0JPJauq6metWMjkuFaWNxvVkbbaB+m
PsPlboowWBkU3O+Jr1bN3tHG6s0Lp8L15yUAkiU6g3xlnNTsFZ08eYHlYZortzQ65jasaWACjJow
RpUd+MxRmNtLvUK0M6d6xSv3NobT6K+B1wXmpoj1dFqLQYOonpnxLfAqfYfLy/EL/DxE8lxIa9ye
cUNYYsB+lUrnDHOqPgoKveAqAHKah74l7MEF52TV4k+EuBheyHvYiQQVENHetBJt9SD6tgOMZnln
wufYhh0czevJSaoDVaLULFFD0LymTaJQ8mFPQ2c/teX3dCYduekoXoYeREXG7zYHqLtAx5plSPuH
GUbeNycq8vcybEuIPKSf1tziA7rhyKRr/uil3BFxLeqH2NGdO28xnbfBajIiHRUBNBlaC8KjMRs/
nBETZRcI49kjjUDRTm5MqGkNvsCilOWe0l/+Z0r7h7unsHy+uWlQD/4kI/E+eAOV7IVVvbG66h4s
j4iJn0xSf+0XDpCbUB97riW97VfkOsWnVzN/boLcDrUjBu3gO67s4htxG7tF4YimU9/2M0sXTaOf
voHBmTtGekjC9IqwCV+tcC7hPJBThjVMOT3ogR7n1dx5D2bn6ZceU/w69KhAYcdcyXuKvTUohaGz
q7HZg7JvBvOHB2kORERZhc/Q9RGeknzEeSE0Q8yIl7FOa30YXtpOQoSVC4A69IvdYlrdeqmMDOaC
3p8F9ji7b/Lfo0T2NIf2tvO7DbyZNAf5PUBgXfMtxLL7wzbLYAvPFHYGv81F5WLM/i6SE+InxyyC
XIHFvjNukPFWYWomnxXZiWLFZganuxZl3FoMlFg8VS9ZMGVPbI+jnR5bGvNB0J8bDE9YFFLbPaVN
7vmhzhkxH5Ekl1xr6TKr+70be2CQUIzT762LCLLCVIlFJootgmFVJe0NQ/NySjVRHUe80Wd+wuws
zTj+CJa4I9rcdfu8qodt6BnFoc5CIIrp8lLN+D19IUXzHiIpXY26xjmmx83hX1PyPzglK1bnf80y
OBSf8d+tkBiS1df8NSSbvzmeReCdvjTc7Q6Lxj9nZNf9jcQKJzBDVTv/0b3y14wsfnNYEoF/cUj1
2F97nb9mZOc3hz9QX/bnaP3PsA3YNf6nGdkQvAroBty1XPn3bPieaS1eokk7BMYyrY06y96tJCDf
1se6rFYRycSBWol58dteG0Y/DaUAC93kd4sdUBYmBH3RgR4Pnw7u7vsFKvqbpyfwPELqtkhs0Dm/
ngBAEUZairfcCowDOy15T7jNhkLAhHaH7dxd/DTJcUaBRbEJVLuPLA+yG813w70+vOdlw2eGwfK5
Ixv5WqbxoPnLkBULA0k1vWMppyUibrV54XQdwgiY2DdMK6MDjbiBpJz+iPgUhzh6c0DFs2wCkjsz
iCq0M+4AmdffKeYBRYZkJrEsNWzbNlnpOoyUBhsQEACJsatplcXdTevnmd7swd3wwIqJ9heo/TiR
qf6s2qp6LeHHXXqqWfzeyCjZ89rxg7VN8Wp2MTX0HGbmE56t+mGukvBdRpLJOJElm4F+ywMKnDlP
TkIx7nhZrKm8YhRAaxxdgDyrOR+dHRzl9OIaINnNzFi2FL+s57Y8OM7YY0hnTByKvlnZ5rwbZexc
Rd16dC8a+cfUZuyppty9AuXH0gOl6JHCixbeZttuzHE2aO2oRLYqNLYGVkexG50E/cmlVjI4LK2o
j8OSRQSMQssL8dHUzpllhCz8RpuBIudV/9jTqgZETozLqk8H8Z3Oy+B7p+Etq0ar3kD31s7jQqCt
KxjsSxKu/jgFC2W3on/JAFfX9BnnzXkMmvqES2sANceSH2uVIh22Gfa8wSyyTYUjOlkXo4fPTOBs
umOcZYfm2X36XivMQ4gEb+3COMcVIam0e4PjCVNsDGpQj1RwhnCU6KTbs3CNbxyyjBcZ5vGDt1j8
a4buNI+C3N22ryPzJGTCkBD1ZbRnFIYmPxOFlN1Q78dZDLcQgqFv0wH0qhVhczT03PsdN7PTbG0d
D+tKGKML2L+uvRvCD/QnaBolHMjQsK+RGTMxDS5Ij5VHvcmHWZWGh2hBtpftV772LFyQdS6KJ36P
KaHdNro6U9LetfSBHh0C1t5GQOsElFaYWKlB0q25XMsntgz6fdh0JWnRmj8XZWiiSps9FYRlXl0S
vAZxy7maT/n3qRCJoleGMJR5e+Ap6kSyAQ/yX2Uhwo6VoTfMiY2f2KNz71ygghUdh0+tW/b5iEs/
GBY9uM3jYMzHyIqSfT3aV8Eej8nfoWXbYDibTfZCE6zhAWZjn72C8J4h8AScnpye2ImfVrLEyt1a
j31vEa2bY9H5inxEljfWLybj9bkj07Ez68RatWVLKB1s08YLhnTjGpjBGz4vt6AlKED36ZB9m77G
VYQKPblSrrgwx5oVw/yjubSAJjJEjMKCOcQqauybZ5Mj9IOWuh6lBmpCNhiVh7Cw70o1Pedqjs7U
RF31+fyASiEPvZq3SzV5u3ObPYyNgTf/z7kcVIvhZRun4hdJx/YqV3O8qKNLTn9lryZ8nVF/SI54
sPhOhlbveqUGeMgCttIHLISChIUgCri+ouSk5dsoNUHpChFxqkOgtAahVAdI1e19jBDhKUUCagtO
VKVSsMQOMHpyt56RMAqlZVDHyy95/mza4dQtvIdBp5+SLwFEeKlOtUP0bfpSR5BJXGdGL0E4Ieic
bdD7brrSVALEFca+e3tMkmuH7IJ3CufdfHKUHpPr5eMQG3BzJ6fzRyXc6GM6rOWXmoNv3t07EYlN
rNgZZrNW6T4oQDX2/GNDSwWQUTqaPHfYSSUYiXbGoW7i0yDAl0ZHqMBmzI9XLa/409o7bxrNrU36
VHIZnWwlS+lhI3GKK6kK7OxOgwy/owyeqwn/1oWuENSttoQ47CrJq55n74aLCy8ZLu/sIVXimO01
n04Z6cc0DsVpyb16o7U4s/zKmqgao38Mlc3l8ntyyDWuLWHRu6HkuEUJc7SFzpdMiXXzIJpvS0rV
iGZhxJZe/EBnQs1HApmvQfVCSUH6w62fPw5ZEDxYShgk0kTst2Tza/Br8pg91qkSErMpeI+UtCiV
yCiV3Bgr4dFWEmSvxMjOsI8Q7MFL9lw6iaa/WEq6hOXP2TSZAt+zeaUydT5GRoubq3mOj3tg3hqU
tW57Gkh+2m1QXJZx0yqxdOxMdNNGSajcY7Rzwu4fW2SU1zeoM9m6VrKroQRYS0mx3tRGH+aXPuuV
bes7aX/jIsyAUurZNbGUx05Ju7ESefE1XB3YAGsldx5yJQVnruGpPS7y8CjerKHhfAzm+zFXIrKl
5OQOl+e2/dKYuR0qvXnQbZ/IYQF3WOnRlmHvhJKoNaTdo9WOMxCLeDrYHY/IKV3sg5YJW6z/dU7+
R87J0pSKh/hfn5OxexL//Numpj+/6M+Dsmf+hr8JH4w0YCvS44mX6c+TMmkygp4UMVmO/IMI9h/b
pK8CQ5sOJRtqOmfrv07JBlR/C/oXrgCpvu6f4/Or6oBf7YA0hrI+kpSI8goEB2ZlZfzFDthQoV1M
Nqcf5YpcG2a27aKBeniykhSPFVF54DjE87trowWyS2P32rdIIV2JTkhMMpPWVKrgIvfiYKf1mgEF
dq6zE73KMfdOu8Dr9AWMRfo+RoIUQKdwsp4Cy9a4Y/IjHvN0ayvwLLV/xTmpFI22UGDa4Q9G7Sx2
4QjuA4QQBNscZ7D3OnyRbXF3AVDoFO52+ELfzmzs1jz6ozOnTtC4hj0Qj/BCyGLvQ6dF3/sma/M9
UiuFuRUOE5snrh51iPX0Mpp+r6cxELR8jF1jvGQRyVxn69K8XV34tPPjckduQAgWM7rQvmttrKaw
empdy0EYmSSAVqzZ2RviaMFKdHGZ8dXxgXwrC+t4zvsRaAde/nHdD1SA+BTDCf0D7hiwXBrdY2sE
d48ViUZI1mZUkeZ/9JLaXyWlhasKS6c/2ksjd6lNOuuSymTEsHmQV7QXVjJy0pWb9OWSfC4BMUkr
9bs8nK31EJas3R0WIOFOplOA/TPvtIM+snMnnIM53dOMFcAFDrkqdRtp2rALYYE8EgDq8cC3+rIa
RDE+CKAeW9ur5ndsVOkGi1Tmz+kcYc5u6+3g5ukZB4ixQ2HPaRLvKL4sBsrv6qK0V8hJ/cEdJt/p
o3Sb50XJcz8K7y2JvjNE2bQGFJ2y17eUNT4s9+3iBQ+Nwj8EhcYTPg2gfCzaUN1nif2N0i9QFGHd
XsdocB5wdAyvUY6VP/QE0N0qmh64HkpKCcv4OWun4JrJEudzVGnSH/seHLLDVDWKWDVPpsFzVE0G
eH1bu9cmlX9DR2SD5jTGmfoXKogSDRKLYIibn6uafAVpMaKstige8ZelgnNQBHfISmpj8jGDOZNf
zstyKBppqz6dNsenXHSHcVqa3cgm5dngVHzyFuwzK1FZ45PpcSQgUchjfN3jTvwpRtOGe+cwMq3C
sig2qWRrMAtpXWlzJPM0Wk9J7azJq5oG3qbJOQtc+kjOMTELaiwZNfswlCcqbsq9aXr9qkvg/qz6
rG0eoswunpsWqukQONUP8JcvAoXO7yjsOPKbRn+tABzPbeXeLXM2PQQsC4+FOTVPoTCW7z3Cda4S
qfIjKRv9pC0FXQh1bThHVgPe1kyq3wevDvbC0usNRi5wKaByHuHs9N91O8leZjgyL8bICIm5000J
FxcQoFI+YbbWsUZxcGV4ztht4wrDYYkPLnfjbIdhbL6ne9s6jlML8q6YUzyRfK12L5IY+BbTDsU2
th5fC1V9OjGpNX4ZEngZBLMyFZATNvWONIvJYogjV18xQ2HW4n3psBdlkR9qOieidjyWdJjToGjJ
Z5PM3H2nNd/ipXlMKs35nCzMqpApFDPLIoQGA6pakienScxTrs/BWe8YPGywKyT2woNnts7dTPCY
j0bfPi44tBjL9fLD7mGhV1Czrwb4jB/1WGL3F1o2qbLVCjNeaH4LI9Py7TqTLD/yel4vixfemVL0
r52l4RWC+AkUCDt/KsSCXNocYeiG760Rxb9nwFr8dqjP0GsIoNjjtI6gXn2nyjPeG5ojXWKZ43yW
HGHXJpW27F06qfGJMyP9IupJ2zYl6iSRL7d8YDOHiFp1wiP0NYnL0MZFgB0g1gG4AoiZ9jLqpls5
mvDL0nA0HgeC0z9A58PP6eMewisJX5aMAbovfHgX811hvffk/06QahsbWr0giYm3a7qGkIlIbrhR
SwDG1O/AvIqnWWjtxSGsNNMUjYIvDCujzgUifZm7Q7yqZuGeNSHLC+w9KLyQiPxOnz5qnnk3Mdrz
IdSC1uebhn6YBO3BgiKw62pzos5e1by4lfthlo31s9TMz7iq5ZlpvMXGVeczSaJkA0eYHESOAwo7
nnvnGWl6xqVkJ6tk+Yh0CfJHz0qWPtO3Um8ep3qhrkA06MpBHtAQYEcQZ4SF5rp4D6wgy41mSyxi
JuuPfahFlyylz9Xs42DdFI14iWvL3CWhpW/5vH9AhKR1TLajH9VZ+RSCFIc53CC0Jmm+aZrAyu6s
knCK1RYDlnE93GsjCEHQx3a3M/GrPnDl5gCIPTb6c9l8IhlpBKnRSTj2mO5ziBJ25BXOa4k1kDBy
hdKdpVZ+JcRtbTM67A4C2pdPp8OEUqPHZ435hTNwUe66fupxoUzdKza5aE0MpcBrl751rfiR1FUK
4UUu54EoLMH+doyupltT2kozxXrKI+nPxtT+FAbDL7vb/jHBz7ehzRDEUeimW9MtyaY0oChjoEYX
W4caMHoUc8wtHtAhTAyxSchYQeqXuetrTaQdYM38P/bOrDtu4+qivwheVRiqgNeeu8nmTErkC5ZI
SZjnGb/+22jHXyQ5ceL3vDheKybBRhcKde89Z586ssGw5cN7Lez0DaMGjtXBTb5mNK9hcyEaY9t7
Yx76rU6i5mgZvO4FjMxN5fBvPizk1YT+/QDeRRwF8SmbPpLmzmwjeY3cMv7wYnxUbRoa+5ayDDGD
n97HLeQbs4kjkHBxdew4kGzJIvAOFikCOz1y8iJ5wyEeOuyv6OoAzkjHstq00jA2YinsxrLomTI1
+UfrDNCxbJr1XcBAZwrVgbZEBVvxPNsQZXI7o4lVkupbSOejEuU9IR45jJo8XqPb3rNFGwxnjM8y
shnNhipawJX4RVPUmCTt3Oiyvtei2XtNteAqkcGjkNuIMKeYapNTXDAfzJGzryoP75CKcvycYQiE
IA12vp2ercwwHrxmHIgs6LwDMTskZ1hkjiX53VRH4a7N4PqDLEWVl0730BolOYJQY5u2LDbtXOYb
Mg+ZjoWdJKTDmtmEtYXgYTTxbxn6qbXN6DDHfrH2HPmt8pWxdaYYfxCWS+gbpcOLLAl5H1jd/WBK
kmOyqdpqg+VXNOQCjH1+rwx0rl5Lz7N3Ool1s+yOY1Z7B6bGBviL2T1l7XSfRs6b7evn/9VS/00t
JW3PpUv/72upYzF8+VmVd/mBP+oo8RtVimYK8dO0wVNEoJk410jHQrRHufT/NZRtLYo8CaALud4y
bKDy+kcdZQv8Ksv8QqDuuxRZf2vaYP1CUqaMshzbUkxCWPXasqgZf6yjCKZo0fFG7klU2XhlxE3J
CcZMHkbLYXPJ+/kIK4tZOH5NDmbksjAivwzLL3NzXzfGHbNEpumMUPs722r9l2SmVXJVLYP3sAXI
QsbSMhn3c3pp6+oypgcEv2Vwp18mpx3uOxi+WAenLPVPzJfTr/0y8O+rzn0JYd4hRLgoAtqLOiBf
hALMvY/hIh3oFxFBfNETqIu2IF9kBoBNyZRGeRCkSBBib+w/tVFlPyCeQKHQ9aX/vV1kC4HRnxOc
30x98yh+nRd5A8D1/tMYIDQ3pyb8DtQWDYQXONB561HflXBQGJ9MVkPXJBjPs67lsPKQ+X7XbCD3
RR5jKdd9Ftz0hgm3/qK/CFA2IHcsLPvaDOMkXguaL8z+B/wDcxnkh5TM9S0UzPBV4qMZ15abuftm
0VByhgJfNMkwvKX7ilaCxKxDNKTBHvKge3Ioi/aCCHRrw3FWPWYhKVP7OQ9TjYeGmSpKKbNDqwNI
BwKRXXhfJynA+kxurVEypD1iL69u14TeV6fOT+ItFlg1Y6QpgAxWo3dVz4i9FpVmzlmxdG9sZh80
UXvdPfQ6qw7BFBaHxBANEx3fbdceER3F2sZQ81ilQ3vCFIYmwxy5OV4KkNQo8/RWYlIRCMXn+DZS
U0G8qKP7z2nHiww3SesiZCzwXobzhOnAD7RHC1/h+Ak4oW3TJq9voVUwZB4jxA9gLEALcJQpMK40
7Yk4KoDyKhyDO7ctv9MCmLqDaOcq2hgQeL/jiEntFZhswsIje24/8poW7sHHMf/id2N87K282s7e
FFskkan+C84oBjRDzZidyT6ZbFatGd9U1k4WHkOsMZLD7dw2QfxSCXC8/f1suBEIQzkjtttr2UcP
w6TDO6g4k0y/8u1yHFyHWR1xb0c7x5pOSm09FcCd1VKBB3iTNpkscLnabY+3eVD0shfhvMs1YFlu
4nR+tJsx2A45Xs51iyQ+P/i5XFCraB5QF6p1j43uhBgo2TUZYWPoiOo156U1ET3DSueMvcn3KLaN
KJfETunv4jCZSJ1oTSCYlFt1YGWbNJFXZuthFBdSE6VpP2DDO5Dj5XBysP31JGpUUiKfeEVV3PeO
PDiIPvbkb3K3ZgXaeSVuDHSlatM0HQEJNbnvUTy3JzOrsy0h2/qIRHO4piQDswEGihBoJGRAhObq
SjVVd8Iolj1MMreJPSuUs1dxDpLLa+7nkAczKeLvYPeepcGJLOVU5NaFvYmVIlM1ipsnozPTm3QY
9brJmfpHoyMfazth13Kx7TPjQYpGRQffkJPMKh4Cd42wCg9+l9zhH3rx7DqljcODbRR4vNrggQy4
kAaKjNc+FNF1TPFARDEYz0M9K1odiVrudjE8AccMNwJ94lEX9rw1UwUSxozNB1UuWhkyh7YMYBwC
2uxsqwCnUSrbTXd26PlvqzEGdoHd/JOV2vZnnRGmFVJZI77l5ILHRT8xryYTcFBLsRU07Cm0fFFP
RY5vfIh5LBgYJ8F8KzAzIaMj9mju2RsTOkuHYrbtQ4d16nqQhjcynSNayzfnbt3mIlsPjUN5ESXV
TUYs5Z6wlEVOYX4RivkQ3JV+NxJgBuCharfAg6ghLW7K/cAwcuvPSEQhg6TcbdOKeVBpaHOgiSZe
Iq7Vo9eLxnZck6KXX0coEm/jxsV9LhywrnlCwBO+iK1wOVPFtu52deNmn5nsuHf0vFAwBXz9nzmw
7kyng6uCjfFW9l2EdCwQT6Znpt+byW5ftQzsR03wyX1VhcF2Qm+6S0u0Jv3cukcEog2waKbEW7yc
KZtuGHWPkW0BfAob64vVsKQtq8L/ZFb52ZVlA/fQkbfN0psaW2bDTTZMj4HMiB7LDBndtL3HlIPB
13Xj4E8WoROv+7hJNoCe2DLT4Jbg3/gQAV8HOtVpF1eUq9HrWcEG0DJjZ78N55NIy3CXMX7Hh5z6
zyE4jXCVUc+/0UpfOgRGH12bfdIc4OZWBN7J8T1rOyoTq5yfLFyDAIdiXYPjjNpgRbTMM0wd85qU
q+EaERLE01SJmPVWhQ+O6uQjODgTHD+h2oBg0dwCfA0/lXjHAB6r8S5sCgQIbEzVgTf6+CUk3fDJ
Cm3dYLoiZwSEDTgGk4ZezKo8OXV733aQUpl1WrJtP4tKLYOCiXFQIj5PJCnkB/BUdfTJZq4CIbwt
VMebKCH/+nYuSJFZTsF0nCR8q8VYBfJdjPNXt8Ug5CcTI8U6YgsOLZtpUV2TFRmEU7cfRPY0jGO1
j5IhII2BETlfZbrp8jy9t5apPHa7UxcY5aZSdbT+3/n4vzofow6hP//vz8dXfw4D/v1H/jgh2785
Lmg7R7gObTxqmx8mDeZvwrFNjru4R2x7MXz/ocnBXfLHdAGfCs0bCfUBb7hUsCp/cW3/lYsbQc/P
0wVOxR5yAhcslYMXUv2aHFX5rZvGwaiu8GK7cs1AQxIDgaOPNnjXGCVNcf17izwhutG/KfKJV3Dt
CIMp7NyyKh/T37vrze+9dmMea/qCrs+KRoPSg8rQl/Z88nuvPqvRVg837e99/MnUnA6wIgO+2bVN
mqnr3q6aD7pR93B3NeJW09BrO1R6l8ImwyRRBTiG5+nRcGeilWZC4Ugv8mSO9I39kPoZRRoZJvko
U2cdN4KBnK5pLx3Syu2qOwCRyWNd+d5rk84WE1BeupKHrI/LK2YhIeKcyftsYKguuMSk5u3opWa0
R7cv8pU15dkWxLd7mxA19VppPWwMrxjeYLfwxmE+uCu6CUxLHYIEinuT9nRhhQbpQoUBlnnO0mMM
xOxNNU712WwspDeyiLyPwnM/0nG6cUWNkZu81OnIP/xz3ynrNnIicfA8+h9tvGTHovHgv7G86r6L
c8xtYprEph0gu684hHsZdsuCLdH2CeMapNMfcmPO7jrEqC9jmKFpJHx8j6uI2r4xpxMvxkXdE3Fw
RZBoRIcwjaOvrAfnPk4APG77wjRu4VhhuHFUDfhqlEhk2vwpnDVHcLeDMIDEdN2DZOE87Lbm2XZ6
85NRpA1w6Mq0bgs76DZeyXE50zggaMnMVymIlX4TdYu51sy7rbHshgMAz51F4NeBwOMRNJNfzW/G
lJUYg1NjD4tlPtqhSR50Zupj2MjykZ6Qf9MZVXFdGEGX7e3ZmG7Hbla9hCfV262Jn++P/0VDYffh
2XAW3MyaiNoL9rv37Lw+xWUTDPkJncSQFhvd+lXs7Zjo0leRQGZW/e9TIHEZCf1vR/3vdlR8eH+5
o37L2+4jmX7qOtAp4If+kDnC26WbDE7vj0nsHypH7zeHZgTbLP47FwHEP/sOlvebZG4sxQLRgPi0
5C79c4elC8K+iPxRAtjgp/7WDvvzBkvCtKDxQVy7RXAdrNvFKPjD+NZSVli7M9lmPRgHnHWW1PeD
DGbWOEFzUUW914v3mLbvsaxsCEYQqz0A8317wOTV761KVnt0OtDJf7iN/4KBw3TuT38aH443kTAZ
VUvxq/5ybMgITUwifTUBRMUtszVx686KcSibpJPA2CDcRNqGvY1qn5xPlGFG2YM7o2Dyv7p5Lu8b
ErCqeltOOtOf6K4GN7hOhpYNu5GvGaAIRcBrX8JRgEbublInxoiPwMptDAh5reEeQP7PG1skOdZB
Zlk20vwCZnH9HE59wNHJyGJsIE5aYTJq0mnDSQxhD61KDxN7JxcpZbwda++J3T0kzsIbXOtulqp7
9goy3hniZGAoUsiTq26ISTufMgFT34JOzhwV9zSjR0pxF+yW3PU+wI8T2Mg02cFaJRw8xmt5D+N8
wzFroKvqv5A+ZOyZ6tWnKojlviN4/iMSYX3rZZg3mSERwlqcykI1T5rA3zvpgfrXTdfCbwt7Zly9
sYn0zI7LfELdVLY1XedBuDMiUIzI/GTxYNjeq7DiZmVEADQ3pLWGn2GtlHoFfmQ4G+j37lHkYwfT
5KVvh6gfrwM9P4ouSG/riUnwOAPQwOKpZLBzE8N+rxtYdl7JdGZ04HzyZhaRehBuUj4Q/2itM9/N
7pyeGWdP1SqTM2VNYz3HAaL2URrR7TxXWwpdc1d56fA0IcAjAhk9+Kho54JoynelbsNkLREgrBta
GFumjPIwWn65hYJlrKyZ4eIoyuJIH2JYyypQ99z16grmbL2LdSpOTCs9go6Viw5BpMHGz0X6mflV
81RoCt9qQMKxTjqDdksTzdgxzfHa6oX+GuhQ7fAgVFt0rKBcCB1ep1MPwCUqWoDGYW/v5mrADEL8
avglYdmvLLMe1y0rjWThYHgQGhgSMKb+yhmabpvakYfMDxYKuMqckRa2+zlvrYcQBAJK3dlcBbTK
WdJEifi7gRJlWjPuV58dfskatirvUtfrto43yC9mQOx4Fk/TN5P8mnOFJWzjjmN9wJ2GsLmlg/HK
m3jGcokw7Wj2Kq43xWBNhJW3aBn2vIFRrWqnadyVWWXaRKfKRGklLG/apEEazAxofOPJGRukhzZ4
maOHIvXKKx0cciP38djDTWtWmUzD64Aa+Qq3F3ePUNp5bfdLL6wHJow8I16ROGd/YIsYoNWlA8AY
JkvXXgpWb1XOVXJ2UGnvrMIDi+pGy9MVuhX2Bc4b/Z6a24IH25JkpnOMCnudFOqYtPWzFw7zu+7n
EWhOYx894pRWNMToMZZgJG7YCYdXIiXcelW6CiZzFsz5MneoE3wNoD0nZgO1fst97XUbB48dIDZQ
i/0Nyl/7OEqqvRXAYSbbsm/D7HoqaO6svKnvj0WgCgcbTkqvM6b1hfO3UPWqjwLzFlHvcK9qJlRg
6MJ+pEHapLc2D8Z+MN0QpBF5HYxVOWj0m5Kex41iO7jKQqBv2EHT7IWDUEWygdUW25H8l7O/6F0N
YlOajV5UsNGih9UcodKN7GAKiEUvq1ijYDAXFW0/O/WZoX4IumdInstFbesuuttg6rBblgNV+0WW
6zRJ8hEHLWKf6CLcpTmn7ppoSo3PWL+R9o4VKl/zIvjVF/FvUNaq3tmLJriereo0ZXJ4hTOLEnzR
DhNXVR1onWxmQxlQ+haNsbjIjdtFeRx6hNLpoa8fHQu1ysqXKryXjml+KvosetBAF+ShqZvgDtJY
iel8apMU5knYvBWTAHZt46tzCBtEEe0v2uiw8ipCOuTYn1tU6Qj1JWAMhl0uMrqEShxFx6K0dno8
kUvcbP+d/d178Ixw2FUaoKkyPC4ReGK+xrNo7eLJio91AnKoGlB4szeMx3hRfePLk/yDRcc+z0Oe
oHcEY1Isis8l6QwoKtLx2EFFLi+Ccj2Zi7i8QWmFoJN6uqfvcdW6Sl2+toPhhmgFaobrKOvXZi/1
tgnVR2whFRpcuyQ8ZLReUAyXx5hi4c6zQslVsw8T6TQL0UmsWwQO1wTYs+U46XUwuT6q+OLoacZi
yjHIK5IZebsCTHxZ2vHN5EDBtykc+IF5NG9zHnRUBYs431lk+lDfzU0WTih0a/4RucJ4ixdxf21a
45XtVHa6bsoQ8b/j9R/9YgggDEBvajyI++Vc8p4uxgFWqcNE++InsC/egmmxGTRAnYm9dwnUttzF
quCQ/U4KWDNrG8qIgVseCbNn7SakRGATkTW/qLht8221mB6w3uN/mC5eiMBefBHxxSPRXvwSbqgH
aml3ETNfHBUwH+tXsgSSF4pivi4gtXbc3xrCTh4moR6RQznQfhafhkVA40woVGidm4uTAzGleesn
OYLkNizepsXy0S7mD9wQfF+AjfGEGFacv1lYgfmdWEbMxTxCox1lsl4sJW7VyOuG7YynaLGcBBf3
CecunCipCxcTuYmZfGHA9doYkkC1SaK5IWawPKHMMjRNdteg1Y6TIyT2HDDY1iiq7AEAfntTLLwD
eyEfjBcIwuLnQxe3sBG6pnkIvIGXNbjCMyz1EMsKjxip9sgMN8hZEbEOdoQB2clstOZLlhxB4shn
47F6d72qpC80G94JIStEbKZggMtwmHt0AWfgDvXCeXAvyAdvoT8w3AUEUUYpFvrRmDUFPhCl60rO
KAeGC0KivuAkOJ7Un8wLZAK2FMAJvG84ui8YCsEa8LfeQqfo45o3AXaxvDpAn7dH6D5+CIoUQy4W
7tRyH8eFdlFcwBf2wsBw64SNNvQWTHCh0vhch1MyIrnQGcYAd3wBAVc9YFzQb5XvxvtC4SRYMYLG
Lyr9xTyoq3xfNTUDMiPIhAUvZ+aVUemw20dZKe9MjMLZyS0BAgWdJiogF3a0TkUgjqUbp2KdE/y1
aqyOSLYRl4XVXil3MhkE/a+s+6/KOo9Y8x/qkT/xD6+LjjTNX+1rv//UH3Wd+xsNLpSvzIYv81+c
bf+o7BDsigVdibgWAKHJOPT/e2UWel2TogsmDPNmhLP/ZLyY/EKPypEZNH5kjkZ/q3dmLYDDHwCI
UvKAM01m4k2liHZ4+f9/qOwANw0d6Wb10WHhups4NuQDMMOZUCpC0YsqdsELllq8N4b2n3TogZjO
cv9kwAo7Nbz/GTVreV1ASdonNvJZ3ikpkn7O609umXF6CEsYFoVoPVSoMQGLudF9i2tMcGMYpC/g
oNptidAO3jOdokLYQIUJf+zJLGX6JQNRD/s2M+YD+5B67PJu/A8Q0V+ah9wB26Z0dLgNC4xnqa9/
vAMxhzUK1bI8ctQc7xjsenvOLN7abNvlc/F3/7BE/lXJ+qc7TjFvCcIaaZJqufCAfryeaTDPBfFX
HgcDXN4YpO/LqGodgWr6D1f6xZq4fDJtmcxryaihtWD98slmev0zb3dobEwdNibbNydJIHvEu0SP
QLLt/RTG/sPf/ngaqhH9AhaTC5/2548XC4RiGafPI6ozcj6MxYLRoGVwNt3okJPy96/m0OEAhuTa
CvLRz1cLPHeI8iwmEUEMTnLO62zejYoZ/22Xek9/fS25dDl+flb4YDytmBYhIiEQ+fliI3D5kCCf
6FiFY8pcNKSW31RVVmzcWjKzn8LxtqOcvx6apD+AImrLLWm2zd/+zBCZXJJlBB0hzaby858BkEmj
8ObEWHVJxou2mRpyWX3/yVMlFqe//tB/XkOOkMtp2CWtmfDuXzo/NYWy1dYqhl4wz/eFWzeb1uAJ
xoOfhNDmI2acOkdk+x+uuyyTn++1I7SSkkJZ0RITv+xLSRAPUaDK+JgPFbC1nm9zsLoBuVVEjsNf
f8ZfrmUT28sIfOmj8fVKsch3fnwi7cgYZB960TGinsd+NCFtL0U9XQVEZv4uyvoJQfsTcvbnz3W5
lkPqkW0DbbYd+cuXF2ctNQpnt+M8zYPcFJwWTmlk9f8w0vzb6/zaFls+ExYd9EhsMixX8+fP1Ck0
16oYIwIxCOXmNEM9sbInVHR+bzmPIZYI/IhYG9HI0UAiXTULwvNf39df1s7yWRFasNEBKjOV+HXt
UJwlKElb/oa+Yd4hCcldBbMRnH1ryk7IKylnlTX9h/38cgt/WDrLZU22IJje4NMgsfzydfaB4nTn
a3DlEH0+1bHKThhgppuSMcO+tkqiZ1tjgdYO0xggthy6qT8OKh+/okOq6o8SydCJIGQsf4vhwocN
cvLn2Lj/67vzr/5Ohy+GkQenA/zrvzxaiWP5w6wN4yAsrd5hI9r1ukeuyVeUqkEx76AEW00xfFlO
4UNyJtgA4LlF2uOxSwr7ClSFf8TlbN14hmr0jqykIoYs4el+/9d/63LLfr6lruBuMrKDSaf+NGBD
lE4jIB0igmLElCCzdseE2qVpt399nT8/ia5gj2Fzwx3LA/LLDhsZJjfFaCIUfMV870UzieJ5UjhX
jGCcx7++1q/bOevEFcDyTN6ODr3yXyPpJrdxGnuM2c5JXt0Ert9vmOR3a7y1CcKKMliXI8xG2Y36
1cjyYE9J0/6HGyuFszyJv9xbi+mlACDAFw2F+ucnNa1xiPBk+AfdDfV01KnJZtp6o1Ueg66c75ni
iXcH7Twk/A7izFSGccC/gzhCYS2cK0JM/ZPXddMdegazWzVVXNbripA4IoiSbD4DGEWpB///YU4t
/3uPCfXFndL5jFCPEFCvqtUiu0jQ97jOVV8LNlykEuaDg3PpUYWlOLQYZ69DYCNEwJeRQdbTMN9P
gW91q5SG020GjepL6pMtPxsc45i5AhLwxtz/nrmGU57yrEJ8kiPlO2CCtxtapWFHxI2ulzNCAdVo
lVem/SWEI/SRd5n1PKDkq1aj32dkCIGA+p72rT1sMtK7QnIJ4vCM9zs72Q5bi6z76L0L2bxBojrf
6Sy7JhZojo2UYwJQ5hB5QUdyi7L3gy04DBF723x1NREHORL3V7caavcBfRDrjac/SHZJ4XF5DMsG
LLeGvRMAjH6dcehuxgQvhF5+tqHQBXvgQAmuoqFBo8V078krrOnMeyZ9qappuL3cXl8N7dbMQ3Ff
WlWYEPyC7ePoy0Ch2AbgdU5gvhAmNIcxnebLboUa/apuZ3YoV47GW14krMhCjFKs01TOBwwX3LuJ
6JJmXQsRPpGhY3/qakFUnBmI/G5B/iyCHH7PEEbhGbAQub6Vjt5rlPiLYaeeAvD/XjqvGOQ7j7jp
rWc372tzZZjc28wyo/cUwPkOy4D9hTYTlgoeGtwPfpTN985AowuOcD3eib4ab6OJoeRG2zJ6S1XL
1jTLhR6HinxrLeswW4CMbodgaz2Fbhtt5lFygJFZMe8IRWYt4RSbz8EwoUz3Kb0m/ID9fJ85BoOj
BdC16cIGPVHMB6ALHA8zBCcW2Ba3dfklHMDcQvxi9RJwO97VPnLUQxdSMWDWNZ4UYrkFvGBP58BI
41PipltvplHHrH+8JW652sErk9AZybWrGt9ZT0ZR30NejY7CrfMrhidLdHwabZTZiLO08vnUVUId
LO34T0Grt4W9sBNUnpwnrrYGjKNvs1nvk2hmvk8eOBaM2Hp1wUHAKs9Qgk4ILBOyfYUxzjQdTXMt
GeDvvBETMmwlYlO4q+aLF/W3UZBPp1h6uzBEyYgWtSBxy2LaYnR4Z7LBW5GiGJ/SxK3XxNqk8J2W
nMjGZuzl2K81M6czfIbbegS9xkR83PSTa6954ZAxXUXPyleYsJrSvEqBbIgucbDd5MM+8TD6wGdf
5J1CMf8miTrywocmnN5BFH0pO6PZxkTWbyaF4M+k53Q0hPu5WhzQTPhLXHujy1utK823zLJPs+VK
2J7RDa4AHNm2eup7/6rIdfC5RRWxDe1pPIVpxgZsL2ekzJxuVGRZZ4z21b2M0uZk9CRnzTMUbF1N
bglkHzigR15ZZQbNN0Sd5WGSBTi53O99WH6BFZ9kYRdy5RuBvu6clD+oSElSpd9rzs/ObFu7cUiJ
52p7ohCRZ1a3HJTscDOoZXCmRfpcg516pmU5PE6Fw/mhwKsWrIg7ns6Jnq0FCqV3dkL8J9Tz+jim
ikyAysu4KKfocx2IB9cZhgc9TNPWmrtuu7x/ECIWJUmHGH+yu6alKah50iD2M0AzV2YCIK+eOIsk
LsOqJFfNGhNKxFaUD2gPfd4IeJP0oYwpfVAhJJuMY97OmwW9LlyWuDVLM7ttRPui0xl8MoO2G7ua
gUMG8FniTatANu2YaSKBLPEv5XHi3AkQXjulu+BTGwfDldWNmzbyh1M8dAJkBbjrNwuUv79ycuBp
QFtr45h7dXhCfwekwhygoM19xsKMOTtQIqTGfTrVeptNNcE5SAFFhk62s3P3e2uPqFhVLs0nM3P0
p3EANb8XTmSAWxiQExcd5zECYw8lNrSb0agUQE8mVVZRlGujrfSBCto7eKM021Upu/pbabruluCA
6VS11llnWLk8v4ZJaXvymj5yzhEm14AiUu8+9Suf9qrlWxT/cUikQljLJ4Nk7bVsU+/Elwpww0GJ
zksYPTRxofbHOIvmXgNlOY5V3mzcgnAdV7EEULqC3PADZz8AW90pJHAgviL7OQEwA8W5sXBuyvjo
x5V55g5GGwsQWNX7ct87Dgvby8+K9sHazzzzLqhS50B337r2ApgpeKCdR9+p5CZzh2KfirncpXPj
fukWaBkbTbXuG4Z8a7ctagL1yLXah31ugqMZGA0FjQ8wTIzWTYez7lbMpG6hrcIsWzZGnG+nxChs
SDp9uk8TaOEO8fZPfLTgCh2lWxBhZKfHyfCmby3l+DWq/g59k0FAllV6jNSZZ/NOt72hXjqTzg0V
+xLijlLG72VxSuXU8nS15XmIs/SuVE576zbjeLCqJvTWkeceMtyqx8HF0ITQwL0imsE/xx2SHTvo
s/clsBvzUOlVn2wU/jul4uS752RAh0vNSBZSBb2kOK1fdFO+ZfzqbV0VjA88ZyYSrPHn/otgJIFT
2mgIIS47zrKuFO26CnNChGJAPWTa4XsqmMY7XbRNMvNjMDwiKgkrQlXvWc02D4IJY2BXvGuZ96d5
jJl2eLwDacDO+8lBR83grb2Tom/eY/y7p7hKeWuwCdRJ0K57m0w257kVXa6bDzwnZIQIOx/D76EB
pKWNmjTkwW5zyqTW+F6pMD+P2KNvosHpnqGp9u92HbmvQefB3ltoQHDzCHGk8e3gydDZmo5IfjCU
PZ2Yt0I6zlT/CZMjWvUkIyrU7WEYxdUyuSSWY80pCsGDOelNm1Z0NczKx7aQjhZ/VTsS3RCLsz1E
KcLygXcGo6wpW6ddpyAVkynRrQjaHA/SX6wDNfyiDcapgu1sInrLtWKTxFnHxAnhjbxGJN2hxVnt
sfs0s/EUpZ4gSYIoopKXwt4SZXsq56j7KKmNlulISjxvxl2o3ejNN5elTEdJnENdmkT/Mv0+KGH5
LzhmrS+GWRrfTaQf1/4lrCCfYzKj+bWjPXrPkvz4lYnv880v7YjjpPDWTOCfORiTp+4r6ERJ9aCs
l4CZLfRXtlc/9VlU2YtwcrESrvGg+zFZxTqfMeu5OyRaRFbl6G8Rp2erkcPJRuuQFKYcP6BLjY0s
1sY/NkbvSWqStIH5VQEmaonpUEvsnWHuOjV8Azvq7anl7XXF0GCXYDVaJ5nCy5eReo3xcJU53Q7W
AR5LvPkb7bOcRTzKq8nJSCmTuFL4xWHRuXtzqpJVlk3pHljW+Fhh9FybnRuc47z/bpSMGaqZlBrV
9+YporG7behmnaJ6Sg+eoD1gjj0OjbLu9mXYivekRaROjc9bh4PQCfSRDWIsqnbZ0OKBaMf4OpHj
PiFWcmVx4FpTVCtkfOPtgCwJJuuoDk5N2qDIsMI1VUnul4vKnKPg3SgbsWrTGFVc23xra6PYlkYx
76WKFpaX91ZPRrarJ+zYLa7YFTEGRzBUkMONL5GydwWWXs4p3g20o1NmVK9DNt92iX9CnvyMr/3M
lkvDCFH1larn73EVvEjPe9Bmvi85TUN0JtNaRKgIgVeudEvguCNIo6kXlZ8hnediCbIWhfk+epKD
lRGwyYcmsfd1u/FM3LFdiQJBD+jr1UfWk6lpZnS1wcRQEQS4/j/N1vwxkpem4g7RiU6jYT15U/BJ
INIjn612kxP6HQBxEzECBSwDOW/7Kvo89iMY0Ta8dqpn4fYdwqDK24ZN9KitIDzowUvWddV3nw2z
drcjgXCHnhrmuutqqIoE//KYT+LkWJH+rBo7Z6BUKXfThEN9jCpFe3SIl3JCe+G4LzAUkChTJzbS
dDVfA8U16l2YjQ+OqbyvOFxgnhplSkNnlXiNK/Zmbw7WFdNvwquh2PQE3pj18vvMKom/YMRSA40L
tGLHAGuAx/g9YfxLV9OOyZeDKb8j9hH7T8J56KCtThs3LfaIaNMYRQwc2KNpqpqBkpO49nXdmf6r
GyT+98ZXPIBclRGDgwai5ihCIbUx3YKyKGDZd5uC7YU+0zLTmIrOf+1I6Nn6RkWNUZgOjKZ5vKl4
x724lT+dDSKB1zDejG07VUrcxIYT9dvWmyg7Os22NDSxtSbVnOpERmP/LZ7N4TZWE4hJmcw7GdTJ
KUwG/zXIDJrcga3lg2ycdqtAdZISMSOMI1pDOWeIJ0vJ67XFtA6dsgF433N0SA0l9qW06iNne341
AaUGeDEKdMazSOy01NRXsP7eVJoR2VNz/MMKW945NUAOXERHsL8xEpuiPppJw4u0sfyTFTo0BVAH
n91O0yNYJjWX6/WlbRCHomqiUCxmNsQGgz6ws8+X/4Ssa+BUirK/0LG3/z/2zmS5cSRL1+9y92gD
4BgXd8MRpOYQNURsYFKEAvPsGJ/+flBmtykoXtGi1r2oMquyTDkBOBzn/OcfbNOcPDw+y5cmw7R/
OdQ6KIEj+pt+ouxRaDaZ9Uy5hc0CNxPCsElSuySbZAaKCVNnjDIgoMZfAvVMFpXEtEWhu1VcfmIW
9gQdTTLfWpnZPBWR5AKimL/IOTLBymuHWzNKteesVXnqeaLym/uh3tVmPtwmA/XuRHSiNyXtdDWU
44h+WeW6DDIHDqVJ21d1+LssUe1WW0o1evu2Te161SV+nxAiCioCeMlhQKgi83W44IXRmdUu8VWs
JkJGzMqlWwTlC+BftFWTGETRmS7cum7QeaWuBJKBe44vaTAVG5n0vXGZVlK9NiGEXBTxxIRsMgGv
/AlB87zvlCifNl3MExCTTB/x35/uQvxdaJOIG+X3hWgdFYbHgCK0WXdpO9+TFPcQKKLTHc9quC7s
jtsGSLmcM6Kv9FzLcUABimvafLqy8Ra/QSjnrIoimjaWwQ6Qhsrfdrv5D+Jlch/orrJ2w87hCcHv
kTY+DENuq88opqcNDIR6ZxPQM/skc7c0a2DDasIerzr+EOr12jVXVa+oz6FmkoCTyMTdRg37PlQo
rzWycXkj54af6E//96QZgEoxu0lM/FEM6YsXoMQcA9Zc7x6kDg/b1Xp/34V+8eKH6nA7wnXDYiPk
FTYEMWRmL/29X2rFS2I3kMKqAVeRselSFdZA6mvfaA64whyK6BwRivXG0oG7sHXzSL+kb6mfpDvf
3owY0n1bcJu6ptC/9YnEFXF+YfUmCX9lU1a+4MnM0kPbdHtCSv2dBHLFMd9RmpcJ0+FABZGTFf+e
WxMZy+H72ppNtww1gq1LWf7MVcdFUukjB+1qf69Kno6UPi/7wBvot6MLYpFj/1ATrhUU1nglgMCv
yqzzv2OwAut+sibtIg10jawny9+bqeCXSzofc5VzHG5VYQJ+MBZ1Vua8C3okD5dmaQIpoNYgWNyB
3Lfo3ZZdYk/qa6DGJSowR8H2PcR4wsZpwl8VdKcwADkfXYM7hdOacphoCH7bfskFu3Leg7VK3rBt
lv4ekhlOEg7uZgQwtc6KSEraPscKuzfHok8mFVcbnhuyaX8MncMUqqEgr4FSy4A8nRz6iY4H9KXW
dPl12Mv2EKm986vsDP93RGTSvjOxdl+Qi9HfGFFfbUbTHtHxInnczaYu32PLNHM8ctAiYrwEwL1K
y6gY/4Gf/zfo8TCWb//3/7z8yqIcJ1JZRz/lH1R01zGYPvz/FUFXL1H+duLf+JfkYKHnEWQbWUKf
M2s+Wo/ZGia9fD8goms2dSuI/3/rgUi/MR2Afhspu0OeI1SL/1bNQ38wZ30RY2SXgQD0h79grx8P
FZgm0DDzd5hFwV63juZBo4utsBxnBoEPkwsThytUax/uxu0/aP3Hqd7nJSB5mCQXMMyBbK8dLcEI
aS4O3Yn0MYHPuLMgVHbhWNzS/7nn/8Eq86/4wNVAhjsMZsgqdv6jUX4Uw5s0z1AGzl3I0XjSjgqD
1p0l2gl3jrsxWlXT69dXoSFOOBp5OA6cVoMhj87O0LRj0kmTKvj2dlXtmUpe/ywY//ZrDgR9TV07
eaaPcTHqIE7PtOUT3ajtZmjEsEbyq23Hoeu3UVnXj3o4CY3E5CZe1dK+I/aiM3EaIgDPrbEbKfxa
XQk5dASq+Ni3ELcSAjC38WGcoTQ7tuOLxuqA1wvAAqfE8tVpsCzWOq8lNgZqckjSCPPpVULm3FVa
luRuVm2BFwnWQVZNKGOopvaFitqA+RDybKyexvBKrRSL8zuFSa0CjIaKiUNokLUDnrDkYkB5by9b
N5sesCRPV2GJBU1sVz8tPbOZNWbkaitVt2rsCQ2Q3lwaiS4fhnw07nrUaHjf2em6EHVMmYOGN201
Y9MkDvy3odSuHDr8NaGFw2Kgj/smbMkf4YNwaU8xzlM44YzgnY125eNW7RWAA8ugaMM7P+76n67E
j7WbBNnrlj/gIdGhDMCF7K3PLf85LGFyrDKGBQ8MJ02BPar2VteDki4Zo8nfSmWQuTTEqXx09cgJ
oWFI466D2E6aOjcYFsdVQZsuF8xlcGgeTQtasC9JigDngAsMJ9JH7onVAfHhQDbShoEYK9fYUb1J
Yj4Z18r2VzwND8akv7nYR3wfdDTPRqtEz0SjEig/Avwu6rDC0KU33uaK2CXXrZq8uILpHzPcG2gb
CL5pVf5eNvA74sFO9plrNo+RQngCSeP2Rea0IV/k3l8Ls0YcASMRnbQe74JcdCu3LusNrGp1C519
AhSyrGDpEu6+dsgqoBBPnWBvAtp7NFMsoE/WsqpibIMyJ/FiM+7uk2Jq7yWaX3pNLGxogyLzLg3g
d5L8newZa+NdqhTtumNyfOO43M5FJTR/lYHlrnTOzmtJCmm8ixnTbMoUPRnBFBEpS21NNQQdPmA4
F6n3cU7CLF5fkXmjp1q8DYkD3WpG7b/6mFXgaKEr/rXeu2DMSchIa+Y6E5sC0HczhrW+GoPRWmIB
YuzHsq4uK2VubkjG3OHKZ936ilC2UHPFra1lwWVvmOShV9RHcKchoJqdyvQFAGJX1RLCcjsg2sb4
0H+VTCDRcfSFXAilVbYF46DfRpw4v4G35LLBIvaixoblNXRVbR20lYEtNYEpa6WRLniwO98PH5H8
SpuGXymzmhjDsSFdhwGzSq3RRi8jVu2SEATjQO8wkeTnoDwWiqltHTuvtybCgGdH9zuo+GZ4p2aV
itcScv/ZSYqy3o46gFpQzp9agkNFhefPNbkq/UstRH6Vt4F7A1lfHGgCmCkhaFDWQ6WZF70ejLd4
SU0bSOvOLXEK+csYmv1dPZIKO8ShvB6ayrrUBsppPCPMi6SkC9Mqs1uid7buS2jkuBONE97PIHVL
U9VZoMIUJCRoiYCKelLtfIFPdGIvcssyV8z/CzQ/vfrbIJY2W4RpEZLe08W/zMlqPK3jEEqUrNmy
NRheYmS/Kcey2cqix+e6KaOGlLEQMrRqVITbWnDWw6IKDxMVX7AIOpjOvDShtYpdlKyMFKc9vzY4
6Fox7bFjrEg1BORLTT+qlrGVky1vZrG7c6gYNnCGLSaCgbszG5ceiV4CafisPQqTCNcLS7AnQAlp
c11VrtWxrnf/dJVh5YwbKLjK2vZbHxGMmrpLgl64D0MxYZNMl3Sbp3X12ldScox1yV2Kbn8bxuq4
lJwCP4iRIV6zs20PZ9zuDenrtNFhnVy890x9EWHwSFgPzW1SaK9IVBg4ptTuvxuXCfmIt9QNpCEa
3rnF0nPLxK6F3gjWSAYYZdpzFwyjkQQZue6chHKUPfzuJo+vnRbMk5l5SWZ/ICugMB0+Wjq1u0hn
YC2RzZM9yGZF7cs/atRCWUdoSa7e23m9CfRvoMKUvkZYPHZRlm2l2+ZbOnJ/HU2air5ttn2ogDHV
YS72i/YFRaDcObblEP3YxubK8RPVg0yfcHjW3bUL6Ey3GmLbUGtudGUlaBg0RZJrw7Rs8AqwfR1L
SE3sIN9jOwD0lO0xmKEXsAtL4rMWT5Mn85IfrA7W5LnETt5r6HWe3ye1kTEjM+90TrN08q3dWzQv
U9myLBp/fz9MTrPQcIoEeqqUA2FPULqUgUfvCITQhQ0M0qYi/PXeESZzt5rVlnnhY9xCk9JAY6wC
CP2VrzhbqtF6J0oleexdhE55XoFDVLNPFx7pzEBAFoJ3/Gj+2BFLjBQtBkvpLdAeodE6FS7jmBBM
6VYQ4/WiZRX5ZiUbHEZ9sp/Y0UtIXPhlGGr+FvMN3zH3bQ5NYk2PbKTg1gqV4EbGrUu+F2Mcy4A8
GtVlvnVqYT1LClK5aCPdJ8QwD8Z/Oj/dV4ZbKZPpblLU7q3LfeUhmxOQJikJnXUU69/nlMjB/z2q
/NjBEP1GNUrtGjxEOQRYKtyiBGGykOoojs0h+p63jXPnFh3RacjrnkQ7Gk9drRhPsVmO13yprE1Y
hcpqjCJlBbYAhkg039UUKPU3smjytV4jCifiYbh+v+vSZDJfNI5zo89u5hjt8eFr4gtsEzWi5VBI
5y1anYKNuMGYUr2wmaGsc5c44WyUYl3itw9cpJIIiNZp3Lf00Te+owU7Rv6MXd738uRosHwUw6Gu
cIyLCX/pa8zn/DVjDGLMcdLBctvMkxu1irMdIVfWs+ujz5I+1Dpcx/kYIgPg8U8QlpOmAHFApoLQ
yhUZenJ6enPSZlgCykMyDtccCuNOL/38xq6nCRtZEy9rJt7jI6F8JoGNE25FE04YgG4JaUc4ChHB
YMc3uIwjchCAX0abgSH2E5JIuwdXrMvhprIbPt1kGWEdVBVAE8OU2ckKCb9PFpFGcBPfpm6HSSDZ
l77RMACTaa4tczsvDi1MtE3LgUMNxEDoAsWvvKmADYE9LdyIQwCcsSfWBge6fgPdVxlJqMiVQ6Oq
dNgIkKiYDQy5UswIl2rQ8GpKs4wRBM7cTKerQPzLDhRCy9NHFah1nZUgU8KNtNd3MoSRMeA2+l59
xS0eAGWICrFQcBTch0yN1xHsUKZc8H3qxLb3Vk9EriPHGn8jHahEjB1Emcy1EEPIDiYP1opiulMt
xiHIVVKwI5//ccD7NJALF2TnspUKRjz8o7exQMBChAW2rQ3pCdtIFdMOJYq17atoO1/RjR0O+hLw
I7zWpkhvlm2U3etDgj2jw8hyKt8dEAtJEpc56j/GfHRivg3VPbYqkOWSSLlgYnbbIu5dYHkeInZR
3pwKiwPNyJ9FyygsJUnskstISIwuODnNoKk3jlP3RDMH+tb3mRsR7SUvIP/U0MMq1V5TIYYMqky8
zcLxVgeLWCaNlf20c+UnmN/NgCvCRh/6bK7bqh1CIaIep+jQF+G0rB0l8DitttyIbgkhNV8FzPGZ
gznPSg7rHYOEgulcU/lk984+boKBg+rgokxOFbEqdsn1IkozqKp0iwixkhFh6V+VeRgssfIkkjxK
YXYWomuxSIjDH0HbmV6CmwSGvu3QrcmXLu5LePETAjUIUYtMDy/C2Cpv8zwpn5UgyRd81TNkQiXD
uM6GIaZBk8Fes0x2bTdOez1yky1ZD62nhOiOV0VQGbeGU0+3cWDV9yVeRGsYADbzv6HOVtZkWWs8
ZHCWq8Nwm5JIsumqhJZcTaM9IuQRgF2S0lpP2YWGZRe4bmq69aovAtEzImqHJLlo8lfKe+07ed/O
lea2Ul3WulncdVWMRYZetP2tP+EWKkdQ5lgJm410oEToWUZCVYICD8FSzVNcIcR6NUKjmrOhp/HG
0GR8l5uy2LRIIr5bNfUVkuFQvx4dV35Hu2zvE+SKT/5oqz4O0614VOcvpKVlJZC3E3pDnrcXYeQY
V2HWyCdktqaH61C/T82gu+iVMfkpjRiqQajxcAn09W87u8x+ZQ3Gbp2lGS8MUwo0dkik9xoGD5e1
BE630AsAdna5Qa/b4DIxKtJ4ELmdrZnva+DYCNyuC2V8SzrbedYLO2eoP5HBGqTTBrJWvIw7fGSp
8SZGKSHR5YtWGfBHGWtOsjiNPXJJyYG1bLxVU762+5GuAhqpmPDdcEjyLacVmrKDkjKXyiWJkJzy
C4AbZ5W7zK0SrXyqRSyIDAPXZWpsV2hbqYy3hWtlB6xfi0s5pfoOq1hKqXWQwY9AqpeUTks4adMr
mUe7ZClvo0xhjPT4a2mt5TxKhWQa+k5nSxfTL3Ql8h9AQ+UlH8X0llIxfhk0UTzEVVI9ly1JtttS
QdK2iPwqSpAbzzkJZJvgHKrI/A73/D5fvmOUSW2RytTWfbzv9PYNa1ZmeMA7l4Pr5BeCyvZnXqoW
vh1EjpI8fj0VHULlRijpVkI5WjIVKi6TjhBM6JOlvGaKH1zjBm0tYiONm7XjmBWEHwt+Wo17GO//
L1y6UF3yTXMXLSI8pqVy2pPu0N4miCkwI03Dx6FuBB8uPFK0PPPvmlIUr0Ipfxhx0/+AFXU/tfC5
Nja460oBct3G1cTJXiqCsM85enL2r17CD6u/mSoW9EtMtDdW2KqbqeuI3mTHIwEtjG2IFw2xs0Td
LJK6xYKEZAiPlJTgFQia1DxOwoUpFHT3wWAfaHX4nsBQ/OFn5IeUgftkDEZ/oZaavuWv6JDmK3lv
RMYvO3WwxS3kiKrF74gEhvzCfRvjK5cYzG1X29wxnMG2+A4MNfgKN0X49pPdhcYh6ggpj9uIF7Z2
UW3m1FQ4z7obk5hDKUL9lh7kkQM5uRnKydpXUMwWspfWukxz/6Vwk2mZAowTwCria4tQJPSGCl2M
XlPdYhVRLYOuz7/liOWpcJW7LMvkTjpjdudHinVrV2qA+YGlX5NvL35rAV5xRdyX67qNgr2PheFN
bg7hZWom5r1RQm2CyTjhUvk9zlHKh0mzzThu110pUCPLQb3z/dbCew9WcSGTYjsiX72XnLiLdkAf
6+Llva3T9hC0ZJwMtmrtRVCMW9nXP0I3t704CPliUQgSomkrXibc7pJSDstzA9JGE1QJ9W+R/25l
3EWrVJavAvLv98aRxGAuApimr4Uax+qFVrb+hdPPVu8KnDsjaPRDqyvDuFSIEXCvo5QM62WRV9Ww
EHVRmpsqHyZas7BmvD7W6SHPXJIezdHdhtHM5gfCOkCDfBsGSIYqNjXMo0W9V6f+p23SNZipnuHk
bNIkVTAKJo3xWRa5uCU3mqdATNnz/puY5FmPGYyapeFjlElVmK6AO342esQkVx2JE4/5vo5977WD
9WLTggykuZq1ekcNZYGcARMpraP9NNy0vzAKU6ytSgCkJHhOBr7mda7i/w4tYd5i96TfNYP7uxoM
5THg1XvQdRvLaLMpKuZj9eCvGkeb48jMYqu6Q4vzQpWvcHUi4gZS8hmhwmcUFAGfbVqo+VzN0Y91
PBY6+7xTnNrrcaRedApgXFQW7MlqSz+enWGaf0J2nXk1V4PEj3etdSxysQdzkCixa28siCZX4Unj
ZGwP6zQo09XXCO+ppZCbkZZk6vhwHDPa1cYqgR81Lix0gsMQG3wy4k67UiXumV8vdSwxISkQZRuy
PTR1c8TIEV6tJaY6poKl8jpvL5NUJp5Vx5ScbN5FFQzZFve88W9BchadU0wEOByGNMeLEnKPnxfB
X95IQPVCh4u2sGogO3pS48z1Hct45uvjhWaEYSMXNKwjcUDC4T+VpVJ7pN+K2fZeiTncnHiX6CCa
BARVt+WogSCmU3jVpsNwZv15cPFRnPC+viB8ESXqPKM5GmyMgVGGahI0npMpAPA5F2hV/cPXD3G+
iONFhM7GnHVtSDL0P+cag8bnQrp67UkJdGv3IVVEYAv/OtXVyZtGPEm7FsfLoqZI/nrpU/tH6EgV
VZfhjTZPwT6OVFzTGLRAF/UMkoxw0Ez8F+MZCLYVdY5aD6jAxpCM0a+XPfXqC0OlNufJIoFn9PVx
WdG4VmFHLGtXcbrXsu4Bl87JCyx2rWuzf79e7tQLiVAYbQ3m1A5a4z+XC+pK1eADsVwjzUOlV1ua
f8wm8PQ9c8p8EtXMGwbXKd2gA+egUY9v6DT9+yytqe1/Nu97c/TbX9iHDguF9ET0EvBdLGdSX0Ii
Wz3ZA8V/fbmnNi3hnpZtGQIN6qeXxhZyQgtQw8sPjDsTP5CrMuCI/XqVUzeVRziPr1QGn8fqWgNN
SmtkHD3vp0BH2hrs4nHAADguzzy/UxdkQBxwDAEqj0jxz+eXDG2Oj1PPgdpX+NL0xQ/LKX58fTnn
1jg6SQnS1S0+1LUHiZpo0nprONk5xdv88I9fdPYfBkhsRdP+tDnc2OlrXdZeSe16FbSqvtfxYiSI
tI+eyQFiS+adOruQ4lIjYPsh4Dt3on1+9QSiZEYovH8u0MXRiWaYJfTBwsUHW8OZV+KstMTltCLa
msgEuMX56m/vK+uRT+tSR6HFPn73Ktoqh2SbysvygQLFGu8wR7LPlBKf96Jgho45HNCuDlH26AV3
A00SvJdWHv6xGFeVRbREU3Bpx8wyvr6cEytxEY5pY/SBrsk+2iZuE0XTODqFx9EGa0lpLohwPZR1
/Pj1Oicek2Ybuopgbq6O3mN3P8y6rTJLhFvbhTdF6rpOXxQnXcZJPhOu9l+v9NlBzsGu7sNSR99Y
MCprVm4gFepcgPvcIGu+t/+J60SS1eXTw4jd8xbrPr9eVYZ0Virem98tWta1nIhKj5n+bvUGGC2r
BQB4ZkD4Mp24xIWNZOCgD6crP6UPNKqcOKSZkEhfJdepTn7s3u7S4bovWhDsEd3uEpgNwyYrms5c
KK6qx68fX3DmeiovgIZ25ehsxr1aEW7eck+bUD65WU7aTud8Gy0resmmFqfdNGV+msJEQuu+sYmS
ZWZt7Sx0QZHJZFab41T09iHzaYykRb5MkX0re+dq8gGWsiKp1g0k8UUVYYTv17GAh9kXcLQ6fM1J
tGqXg1EYHrPtfiUlGj3WiVdAePZlQhAXDxgTloHzeuUG/XKyg2FFlmvqcrf0OQ9oatRXeyZ2fb0D
Tuw1HT0/DA6+WZT8c5HwYa/5WVdRfYzclxhf9450vR1PffCCuIYkT6hx73294OeCRwgkyoaJggcH
j+OCB01C1/VlVniuI3H9iopsXWEOc2mJUm59J5CXIdDrAfe24OLrlU+8vlRzRAGiekVrevz61kTP
K2Fr5agHx/G5s0iHrJj3HBCqx29fL3XiIiF4cBqBdfCf49KRuSj95tjmXtbVTEUQdNTAtbioIzWp
d1aTRM6yYcCOu6sOaP/14ieuk7qKoAzMiLnJx9Jzm6RQYKc89xq/iLZVnx+CWevtxGP912WAMR9S
GgJe2isyef7cPGBATYBwNPWQHD2NY96vdGfAij8V4q+3KeUGhCmIUXQfn/TiJS6KbdC1KbyCtl9N
FsCriG/63rSI1rF+/e0NNFTBhemagQMD2eZ/XlYQpWVupBWXZWbCQ86bF8wQmek0qUjOOVp8fgFZ
jNKG0sBkoH38+arghoRWm3FlinEIhfKEPO1XPIgDhMAzNcj8Lv9ZgrAUbanFpXHmv6uxP7zrBE1E
Y65AxECWuBZgpW5hEmCcdhPOeah55sSzr+/k6RXx/4HGNr90x58Xo7QdBMmJV2ndPnHLl2LUDqJO
Kti+5O2FrX759YKf976hUnjPjtiYWjDt/fPRmbitoL61E09p2/2Ydp5hJKR2qGeW+VwwzsvQGorZ
YEI/BhQ6Rx2iiD/tEZwyC8IxLisHvohfX8znU4RVNJViAysH65NIH4XMQDSGlni1ANEC6YFT2v62
c+suriQDdXLvxVicOSVnO/RPu2Q+OOC3k5L5ye+AoAQUACFggmuiY+9TFxguLxNo5i5TevLQmkUz
4se6QDBHADHWoCVjL9XeyqEKdilz5A35IYdpNKtvEHFxFyhLioO5LKhmEQK0OOvB1TF5QBFonvn1
Jx/MHETEMBDN0PGDgZIQEinKqws6na/j0Y33ygDO+fWDObnL4FUCKWFN/KnkzIyKz0hQpF4ubRzS
is5TE+3g2PJc1XLqUZCmDKsS4wl62KPdbKciL6ucg2goBUQWP9wNljpsvr6aUyeQRQmA/QJNOffu
z1UmbIuGoFUSyEMoWjqbzxQCQDj1TfoKX//vq2h6RmiifDJmj6TjDhXtu4WrI6/omPi/5ntXR9Zd
VvtPX1/VqZdnNka2oeTSGBw7jAwNKUJTwctDwJhzm4waIzbf/MWwpdjUgen87FMcdkALmzOfqlNn
3ruvP8DRiaYH6FQNhdElHnGgNzJXUFAQhBs/lvF0z4t4ZrVTG562R2ez01l+AskwQ4BCinTZK4My
2WaWad/1OqrMr2/mJ78W/I9UbqKt8zkS0JyPzlW31YfWBHL3nLZXHyMCGDfEE8FHi0WXMpuz+4dY
c4plW8juphrz5NpMbbENHTidEyI2BssEdmgVGnP0GfAx2jY+191qJ++8TYfNm4mX2XHhU/uNavZZ
xtdmMBgTyOpFky4G9MJpdpHtPBGXVC5t8mgu01xEj0nfNTvfLX6EMDoma1Zf9pmxA0VyF9aolNji
ch1f38gT7xozbUpQ2xZ4Cxx/EFOb3xANlNt9Pv0qJ01u1BIyJQGGbjG+fL3WiduhvXOMzRmoper+
873WcZ9QsfKntPe1XyqAwyoz1ZdmJNDEdvM5UsWSZyqMEy+dpjGxo6Lhi/WpxO7qdBzqoODyYvM5
jALcOGDtMMeop4VAnflQ1f2cuZh33t9fK55vRJJS2Wji+KQ0SECIaqcpPHq1azR+Nah0egcaT9ob
+b+jYwZnSptTT5KSDRhA1+h+jw3ReFcQgRpV4SlqUC3x4oWVkAt512N64GXkK59Z78Q3hwukhiJB
HLz2/Q39WLz5tRFGBbd26AImF0ZNYGRVVCsBI/Y/WcpF/e5YFIzYdf25cUrbiGSW06JpbpHfYrqM
WtOW1kXUatqZ4+vUHhW8ULMOYUb6j/ZoByUun0AGvCZrD7h6vJlmdSCpu15EQXXnIGr/6+aIAwzR
hY4RGeOT4xdQG5i16c2Ue5M+wfGz+291W69KcIAzC504mIHU8SETIM/IOObn+eF5lRNqPdWnBUwD
8ykYhi1Z4oevN/0cKHNcqv2xxvGprJDPZxisAaFfW+DgWu6xqDG/6a2FiUxKuHAUqEij+rrEbSwO
Hoq+xufWZFbbYuEK+NfChiS3dFkY5BYpQtMwbEANHQlZ78ncCu90l4i/fESh5Zdqvs0ayFl0t+MS
Gqy/C02HIYU6IFbUZjcjXG21b5ObQbbKNfw0iqwhXLojrOXdcOwG41aqw2IWh+MLfhMOdrgl7GXc
pQhGrzsRZledUneek7iHqEiaJXeYAHOwonoRQhT0ICcSjtJP5dpvQxOycNJfFoaIcDmK283Xt/fU
3jQ0m+hrJoezS+mfTxDrk0qOFnsTmvBLNcgXJyxvDKFsRFYgqsWt/Ov1Tr3h1NwUe8D3DISO1jPD
Ma9EMOYe1t0z5nTd68mul/mZ4vXzWG12PNUFwB8YgeUeLYPhSCjqwSWAT03uyjKq4Qw6BDY/MIS+
gpCybE39R1DnZ1qm4/hOgxKCdUFpuaM018cFmVtig1X2JpgIYe3PISl8C6c2lDuELmq6hjNDj1OZ
GX4ESVetUsIpGG7nHOSV3u1MWP5m3Cs7obbKRpNGvvQhhrLhyi3zTibYbvxqahiS9wNUQCxpgpUr
NQvsxZ5Wgebf6wk6fmcyqwXKRyNBVYg8L+b3YP1QvqH50G7J88TMekCCh6KL/z+bzGXYyHht413w
WAnz3KM49cQtDGhxuQVmEHOW1MczIlIbM8sTshAxEBuZLi3GXt0mmuzO7KxTZ9GHdY4Lo67siLnE
9spzzNk5GbxhSbTH+uvte+qDaOHWx1yBeRuupH9ejFrpZVFh2+QxdHKW4yxZVPGZT3DgD5vxjOjs
5GLglfQspGl9KnutmsMoT3lXlNAiTATjBNx+NjBA4VLL6MztO3UQWMD+fC2Q7H0qftNxFFYMi8qr
4/oOQzRriVPKU5HWbzKCsxBaZ+6kdmpfzDNvGlgoBPbxnGZqypT7S50WDyluIpOu7Z2p7nc6WPyq
EEroGWU1J1a74luk+qE3BogagiIi+m8O7nYLY3ywkQQhz/ADLKu+ftInfx4HIjAS+K17fDD2g98o
SUiZ01flm3CDx1Dv7lMBj+Q/WMd26BRpf2fJ3J87qumUMSzh43l0oiVojnzJR6VfFW195kN6qmyd
rW2BWOb/so/eQ9G7KDjgXnoSzUjYQHHt87u6MDGG125IRztkqXsGqDi1gT8seVywxpORwtFTszku
fktsw5trpJDbrX1ddGd6DnFq/85G3GDR2G2DJf15H+UcbjANdsYxo48/ZFj+xhOQxNVUc5bAt8Fy
9gcgFEjN11E1aw0UbWZm1pD+sDZ6IsUrfPIrXK1aHcUCqjZ0RqGs70n1xf43T1PCZxpnM9i98+iY
nJoYWjUQppRmIPpmhjYL/bfa68hZ8EMYSvVHXLTXUHHKNW7/b5HT9YtsFNG6zUb9voR0zcdeN8/s
plN3wZ2VukAc7NvjAWyalg1ZvCWVXzntJjlpC6kaT4jHL8BMCV0e+zMLnnrEszILoowN2Hp828tY
C8aKYsiLKjwHurKty827O4EIMNdZNDMn/esX5p07cYTwwpjRuUBeF9rMoycdKGPKlDTNPCub3GXY
t9a9EWrdMhejeREWafqIHxo+BAbMyXe5gBNixZC1E+ZUUPq2So+13pnbcOK+U2zMEmjM4Wkn5pfv
QyHsWqODD4pIPawjjXVYj9ZVHlI2jnHRPMWYRxOTFb6euREnQExYCaA+86ltf+p9g8GcSr/jjW4m
HyqrCIwNhFSxafy62eK5LBbsFJiTJjaIJCQtR2YyKC+Mc1bE4sRZOevCoWPgmc2gTf/z6lWoEVYm
owzdcoyNyruuIRJYX8Ctzs0L7oy9kzFsZCRWuJSlgMiakjFHxU+ku+1Fr27G0cdu4t1fXk7qM2Vx
vg17thSKKdKSB9fcQsl/GyFjc2R3a8OKwzVcYWNVK7n0Qquy10PY2isnuNCLRNwnIh9ueG0RoY28
CE+h07r7VLW/q5iCnWnMT10/EzA06PY8oT8GjoDb4rSRgutPk+Eem1K4qNYQPUWaEm6+fuinloJ4
DdcANTqfjaMChKETfuTzZwkT0nBVVs6s5hvKZO+GafD09Vrvz+34TZvRX0H3ymfwuP3PFStteywH
vLLDjGdBDNWI2GsytK1fFh0eq6l2oRWqfysHvb/WdSW406WCb4lIy22ZY+fy/oP+177hjH0DtDyH
E+d/rAQ+5VRcvWDf9ZL/+ujg8O+/9K+Dg23OWRTzYFilnQQc4CD/N6bCdv+L6gPeEaO5Gedny/3r
4ED+IBNedrZrzKX7RwcHYf8XtQTtFWCrYfM1FH/j4HD8FSHnwgImJ/RChUbzibuaqwjyszDB+CDQ
zAkHcyO/ZJ47PmSEMCF0MM/ZIMyvycedzYI2Xsx8sfjlnxFlbB9DEtOs0RsGyl1V6dD2WX20/fAQ
bv/5ex9dI467UFaBkD9zV02Oxk8fR8mkrqvMcPBGidqp14fqLilqoiBso1yrSp8utAaIy6hi5VvT
28PD18uTAfHpMoEpdVSIBDzyjI/bYCyjcbsZbekRgZMO+J+G0ya1Q6TQECWI0Q7rPZHmfC3QQeBi
WmKSOZtQRlRKDVPWe3w8tWBR4LZH00yELUlYSJKcqU82o57wz6L+yrKlSJWpWwwl4mCUxA0eN1Du
x98gC8k3ETsYuSJH8kIDDbRvWxWOm2b1jJp43M7uz9GiDLQRxKPibFsAuE6eWg3aAU5eeV3jYHjA
6gBFpcArorea8sXJskhF59GNv8OGK+rytHtMWwLomv/H3nktV25k2/aLoIA3r9s7kkUWi+4FwTKE
TyRsIvH1d4A6ulfFUqhu9/OJjmgnlfbeMJkr15pzzHwSl9gCWYAzj6BgVdviksYm7e9My2fCRviD
asqiSweuZ0tFHt9FI1DizdhJsz5yqURFvpXJn41ZfJ09Qdz8TDPoYFdgT7vXtQaOM9XpjYczg7ZM
hMgMFxn+miBrb+tyJDJpXEwaeU+ceOejDJqdKaMRUakNuRztqRjs5hbcVnxCkjPt/cYqjw0yo63l
9ONDDkfvocln/zN3x96iiAFhbcPrHfyp+aZrkkSSgGonU0J/QbhaPxPzx51pWG8P/oLXCBRcIqcX
0cUnEvFA1Lp+U/jjvpgtf0SbbffoY9C4xFPiHvHsWfcDjNHHvFfiMtV1dKkqipkNcbtuvnIr3Dsr
f5hNJMil3HYyLtdKjPYWImpxJ/0UtwuUazAIdfvNjfmfSYFAkEh4eo8H2KGYTdyhIUKM1zk0er33
s6E81iE3VwdSEWyUA3jrHATeJF2RKyIxpdK5gP8bwB7dG1Zc3CVI+GCtps01oRkeSONk/FGYhCkJ
jLb0zkyTRcOqX7KpGR8Yd8xXUTPyj3JSvZekRq6siV8cKUNex8XyshuNd2Mk5oikk9/iu3m06qO0
Wo/YiarVmIrxB+EGek/esHuTuNyJGPHYyhVSbyrofxV8ooHrWkAPC8rIWxMnlcPanSCAYa2K4zvf
jJtvDJ/nK6FS/cVmI90DxsWE2DbFDpRq/93MfeuekDy1ISkH1JzBte0S7iPhy1zq5REtBUg6TdTl
bsbnlMB25E64Ph4Sktb1GxFV8rlMgvhUdsWzMroBDnxb3SThG9xE6FmZUfkpB+TKJoXYewE20Cwh
ncNDYvNsYrkqsr2NK3LjuuWLGwcj6NdAEqXg8VAuRKsp5UZhqO53cePKGwnf+SbqlXcz6Ni6F1kn
nwfPr18wrfG0BtjjWzuuXxycJOccHsPnKVz4zUYONisUqn5NIEsh83O0gSMjKjbvPy5MeQm6ujPu
Ji1Fv5myfL6iS9s9So7hd7ruLZDWHClA9lq4zMu8WvvKzA59bQf4kOMp2+OSJtuh9E1uU1UMwcIg
b56sDKMvxIAA34jtNNe9j7HbfqT5ahX+81gL1X/L2sF9znBkFclhdGbhIrOcDbFFaKeGK92o2Dup
xBncOzzZuHPdSX+xgAKsa39IxcryJmSDzezveA49iJc05YFHTz1L0yCuhxrMM87A6OQaxafe7Izb
2izvDG+4ditZ7fCOebczzLuVF4Dubb0EBHB8De8Sajg9vkNiz+mxsosvHYPLLaltw3Zw9dcsBCjv
jsP3IrWroyGSbyRMpMd0Zh4krEFeamLitqU3TpBxk/67hd90m2TdeeqbeIfa2MKtX0QbS7dwUQIv
QcSQZNfuDD8dJO6o1y02Yj8PT0Yhm01WNmJeyShujuhuUCkbEzhTE29ElRX0JKuyfEvkDHqcHiLo
5c7Va/Kq77QIsq1dGdE5h95xRYte4VjjhcXybZ0zjU59iMKEvBRupG2N5tGEwHyoAozFsnfCba0M
ew09ltdSLIgTE6GibVTmWXlZdBgS67NTxdGO5kp3sUTklFuba/+tk0r5a49jKcpFYlVjDh79eMDK
S5CGpeDtx+A0O0CrwjYHNJyRRZc0IoTbi/1mo+Pum1OrYZ94CXseG3i4w0k6rlLS0re58Js7xrMW
ltai26HaSomKKwywceH0EpLIslJOMZ3FtFiLyqJ4xqVUB2t/8vUe1juYUCba4YYIC9Qlo+tQITrM
giwb6uzgOcGRPqNtbjSLCDCEQtrdSvJeXbllJ89g8eFe2KZ9RDPRbZw05a3qtnDxmpWg4bICBuyd
pN9OX2bl5Ot2YRcwhDqocuOMRg3H159fZWl6dNuq+V7mssaO30WHafaiYzXE+lNWOPNmjIfmVFTS
Xft2idvLL8ZVqQhM7FzHvQ06Wsx1vKgOkhYntCnDXWOMzFiWxAHlOeQgR07+FPgJNnlTK8JvNa7M
aDR2ZNbWCGWr29Iy2MuBQx2zzIFJjHJykxhJ9ABlx9qXGU+879TpMRwnovxU7F7VdP5gXyvjjqyI
8NpqZn1aMr5KQg4iOCeN31Y/3KS5xn4QXKIJ3fvaVQpib4luDJFOWlzJbraOkmlLQ7Ky357LOXae
hzzQ7irwFPJcmxD1c6qBsq9zKzd/SJyEJbHOwp82Zm6Ox7lporWsjHY/WKX3rMohI++gyPKL2yfd
t8rJfRIEOndcJnBhkXvP9kL2UngIsdDWAhWKMYliF6Te+LXOrXrdl2qpC2Rzi+Wu3CDWF/UWPkd2
JqcX3S7O5Dzg8avSI/r59hI1Xe2isKVxSPyrl2FQJnx6nWe1d6PtODvMqZBfbQnaEES8LpZ7A7dv
KZHy3GEfWkImcq8Tl8gmCyEUsv8ewoCXzEo4Qu/MomPDQf2r3zhHQ4vURnwnmTrwDpCecQliU8ab
xFtogWlWwdiW3s0MfuLOqKV8jsbMSXcDeYhYjJkErSuKvJQ87Ul+neTAdCtFbIHpn90ZWTSpr+/F
V5PZ1j1m8e67BOAVbmwv5fdZ1dJNmrS2t5Sh/ueJDMcO633TALYY3WKTp3Z5pHEvLiXkh4NrdkSJ
1IrFuM2TfFVJqNeb1OvY3KOqNu5EEg0Pme0kN0lFpSE8X14n8/u3iJonh6DZbBU3zbIok0vx1sMO
IxMhoDyJmsb6xDIovjvS5xRsEEfErk1Ei5+wEK2qlq+zMCf2qWUMD2kGk3JlNUYoQCS3ep9Uvj6b
IzEg6TCqTbL4QWuKrWd0ptW600v5i3voOeinEhwJP4HGDsKratJvGA2y/TTHNakmWQSvVkG00V5s
knUgnRLTWNT8Ru1g/dMZYsl34rzEXP4XHVhrQ+9OEqM/JIbdnGJauEs5HIh1kzctRJ6lvHeacDNy
Y1463WIaV4KLPfTe7w401sce9tIkX74JeRvwSH9xAw61U1dgJvuDm1H5r7EgeTeB39vbpIc9o10K
wjTiyvaJOX0KEmTXeecBGujrlyQWPJiCdOHOGfVZKNk8DYPr3kCFmr4oKu7fdGp+6VMuX3bxYjHz
R531i4uQ7k0RjIbTHYxsSaHogOhqyYtmWjkJwgNPHVsRD5g18sQDC8J1wD61BCHUr7mkbg6A8fwm
seu9H/vzwZfoXDxTy5dCoP5RmJZgG7ajDL9fVTnA4NEsLJ7YobnMyhj3bTukG5bmeatpNBGaMFBB
5ZLDa5AurymKr7tcuc0JSwUIwdirvxPRGtyGfoLZuQfEFhtt3aya3vudOote6i+HWcw14aJ7hXK0
DI9/7jJ6g4GkV2OSmjB/r8kBlvm2qSK9q0kf4VqizI5SJ3gjRGs8AM1KdoZlv2LSeITN4zBsplwy
PJVsBpT5V2Nru8+jBKyRzU5xNs3KebHRek5YyaQYzzAsQgjKVrEhkxXGE/zhfcVSckgiYGumlWIa
nyrq1bKKLhSQ0KcnR5/RryiSLdFv18sKYwOvuxuT1v9sADwlKykxMZQK1yVpvmONxRFK3atq0hQH
FjAAudTsHJY5lyQFf9NMpKdYtfCo8Lgvtfok5uZWoNtmTcFmv3Hhcz1F4JVXrpnRCAflvLWnWF4X
SGwu+QAVeyQ9CVt8Oj4kZLPhsvDs8qV1iH469eUcEKobq4SLlJHrYUxdP229pEjN9SCduITf4OQD
yBLAfkbnbvhBwn6oY4BtXeOACgn8uUyOhCNnm3he/o+Ygj7emB3DmnWcIfgc0cWF9pkJZwc9wJkk
uzE1fWumuSByIuUXJyIilpxFGAbaRCkfTOCvDE2Rz3HaxNXIQaQL3e7RBD2yhjHhrTuP7J51FUFI
nloObmHqyq86H4pdm/XZfhiprsxC8UQCoO43qfCHhz4rX4KW8yO5RPI5VKWTbVq9xKUs1y5aUAan
eebis+kYd3AdnKPFxnFbOGO2j9FzijWR5+WxJyzjdSI86NXVFrWhXdr2ite22Dl92H7iJBpedGMC
b1Ec+v1SdI+CcKNHEoadozmxGvXL2U6kUblOiUlRa3cuJyDxpRp21pxUR0hMnFpE4KyonYLbymmH
B9MikQqkcv3qdS24apcTlrQ4PW9aMbMD9LXVPdo5DaWmKeU1tHVQDLHLatLHItw4Yc/JKHZdDPW1
N/OOdCRUWEBQ+Iu9OTffajFxVaqZDChOhysvc+cDc/Tm1MiGrpzNQG01RcsWmlYsl54OaABVdvOE
FDq8WIo2C7DA6JJYsj1lOhAXP+HCMXPUe2Ha3roOxfjAKJTjvdLZPlw6QEwq5XVV0B8KMo7JDCXn
t5C3dN5m4SyfC7/6NE6B/Ao+nuO26SUEzLrgbFTKhNrlHyqMpXBevvXkLlE8IQKydl0z97toRxEc
uryq07K+m0WhNoRPyBevmUCOtlUOzoOZ3XYYMzojy+E1m0wO8OnkNremaLkzdU4p8r4XS5EIHNqJ
rcknh4y8FL30dRwQFTRW+XVloM9zAuBtGumuvT+GuOQpJBIBfXAaDH3lJnQ8nE43t+8dH+Hw+OBF
K9c+FCninTgFA47KDqVLQVUy57wMsY9AY2kPGInBZUCWHaxpOHLpl0benEHRKyQNIZWmb21IVNHM
6ybWk04oRtSC7wwTulemnIq7RiKBgi1fRAtu0UPJCi6tGSBMwbbiFifKLEn14hcxt7dp4sy8gogq
aMHFxMTR2jHJjBrIcSB1m3YGjTu1FfAi1zjxQVAWIPQoeMyWxhdDVWY+dAQBeDVPs+PSKPN61XwD
FUCymtnrLwL0zSq22/JoLM0VHG0sa5zoAdsvnZol4WAVUmoQNzNn/JMqm2ZPM7PEORYf/96/ed8k
p4LerahTl1wq44dpzku5HBjcvrKiWGo6BFZ/PpokouykS2tI1FZ8Z1qluMjaLjZYVMJL2HfNU21R
ppNeQE8N+a64KCwlN6PLSQs4eM/ibtjddzxr9cuUUOy0ZhNdVMA6W6uUS5h6JEyacETBehSDhV+u
opXjU573INIvy/PctMsyjHGpI/awpCMZZQE1b9Hyx9lE9TlDTnOfLl1v6pJlF+CA9mKFPBLuPHTf
hwaOemrFyU1AfuDOapfnB3gRNCL6kKXPz4mX7td7eRtGdEihPRV3lRrpIpEqtfGRg92/7w1WTwt4
CJP0JmDJp+9EE3U0PPcmSAyPrUJF4aWJKEMaXdj3qgUXHlVwDn3SIo8ux+F16ufWvfThk2UDNxIL
PhFCpSkucGbFxbMpYqvlHqSUh88doke5a+ea4lxZrGbE/jxoRZksC/pzZl3a9yQxstiyjj1Bp5PP
WGig7DNgXL+3BMeepmUI4u2UiFQBm6f87FhN5JpjTrFbcit3TT1RnPQcdipebLgyDl3QuuSl0OZY
v5BnT4Na0TN2spijQk/h7AA92Ng0l7ds9jw878vsFHA16BwR01e7ySOnek30k10t5wkSC09T60yf
Wpo2X2RA1W7MipbF2I1cTJPlLR15jwoShR5Nf5Sc8RyeNcOM7yZFv8wupyo7CtdrTkqWNBGXpRLD
lr1tC6e4geQL/NfPPLpe8D2dJmJ/SGmZ8E62dKcxZSwhRRZOoyYYfgRL9FzPVycgreDFzSIOIcD/
5VdwcZQcTTeXx1zwkmUyS2+AfL6Mo8dVI5/UOdphyqsyFlyDvjQ5DY2qeaIqyd3VMMHqX0ELiqhb
Bi+7JhaARVaRCfJQ1zEVpB71Zhy44TrEP1PYtNTf/+f7i6mrnC3GILLrm6fYUyWbylHM/fQJMq3e
VWmekU5S80JnVJVJ4LHIMGtMbjBVIbGYvWy+kv7MiUwFGkh08Ta4c+0TlMIB9r1RHJAE5UK5vVNL
FaCnhiMZGXPDnkYCv1iRt5nDlgndZ2JfUqA9FLM9DZXt4EHLXxVE6pz6uP8fneP/jip/O6qERfi3
MdU/jCq77vVbOpD303c/zyvf/+RfxPnoD5QU5EPj0HLQUkZM8P6aVzp/eAAZEPyHjNUIruSg8Bdy
3n6fSoIggC2PGHMh0/yFnLf+sJ1FR8ch1l9AIP5/MrD8dQy/+EExYFjsC3y7D4qHyNFAw6QhD2FW
vqWU+nuoW/EqC1Ei/+3q/MMM8Z8+ycbDgN2DgdcvAt1S4FdfytVDaAOXhHL3IkU9rVScDr8Rc//T
J/EZGEuQ+wMSWf763zQsSW/EcysJVuxVMZBkYd50Y5UjTZ0f/uOfRCMBqsailTD5rJ8/aEQ2ENXt
TIIj73NRFm+xkb3l/Od/8zEeilw0wL8OP7GvY4P3JsmZVEXbKGS4SG5RuS6m7L+4dDyrCCQwCDNC
/+hbSKRZuYAfJfEAVXuZiNYEYm1TA4r8Nz/K/3AIhqwf+swPkJ86JB18FKAGI2mofaTkIVVE3PiD
vtPJ9AAz9EGOhK/8+xX82G55/zAHVx5OchoYH63PJGTVvJu1PNBqpMnHVnLICVVa1Ub2aoZ0qzKg
xitLg/T+9w/+h0cRW8bCQnlXeH18vfy25jRM9/JA66H+PAAeW3kRGGAQHs5v3q+PSoD330hLhFUB
uRxv9c8P4zzkg8afLzHTkldAoKXe5rYZf/4vftDfPmXpbfzt3VoUFqPBUO9gRBN46nZ6GCslTqL9
7y7d3z7pw8qkiiqtGYjzgJSD3vhT/jqTfLv+/3i9zF/vEma8MOTJCCIXrMLyrP7tR9Vx5YVVLSvk
QXa9keZoEFcs2dtnt9LbiLH7xopaawcF3TuY7VRv8tKJqGVccUIXgRtFcf6Aqg/SpGUQ9+29jRzk
sXNcUjh2Q1C8aZA5x2S2xisZkEZKQGbnr+yIHlMt+Vt0Gldbjvk243FwnMHUVLe6jezHIrDroxfn
8ctYUaCoavIOcQDNv9aE86ic57kIJsD+nR4YcNN0o4PZUFv2PZ7aoSjFFtWa+AzJ1j2B21TfmphV
3up9vjtM0Fudu/WZFNQxX6dBmNZb7Zbm1xyOME5Bvo+Bnuq1ivnRBYmYuzpK5A2DvHrTA6lAl+rE
cb6yhjICY+b0pANCGt41JtOwvKGjbpAavq5Mft1csXCRftuv6Y/bCChYXNIkAwEL9xHE8GTtULvW
5E7i8Di5FWUkTrT6bJmkEIYV5U4YkZMdlAjVk3T0zlNi5S9JWJcPvqKj1HSOfG78yn6M+e1yFSh6
I7Jyh5nvNMYY2AMZ9WvH0bzrk+9ynjU4yz10CtA6RXd1S/JS/xJzaQDMNvLGH/I30+KeDoAWH6sw
e5s6FX/u/bk+qmVpTLuuPutymTG0lJvE6UVRmcLS96c7gDbukRW9XyMNyfZjUjoryoBsgeMPgpgi
uD8rd2BOmTgyIqctEW8+IR7XhAFzEYcSr4NtKLr174992RFtAEs/vBBFLLZFxkXAVEMug0u0YNXI
5D6c4Y6CI8uKlwgKMrmEiiRUL80Z8cM7nkFgt365z5gSyiuLvlK08dN4fEpjaURbBpZdCCaFAOiV
T8fgAjdufgwhDN4z3ane7IAUZ36j3gJWjVcIhpqDSw7cQw017N4hiyVfAzsko65FHlNgx0xHGLUT
TcUWPzSWD5tb0MdTQYywLZN6BbrXwGzoRw9d0/LauaSYrUeXLW4G78xpRy4gUJCU6QPG3GTcD6HI
XyOUybtI8B4BwkHTk0VjSYJVPFE3R+PT3M7FHnJSj3PJaO1sl0vHm7cz4p1m1XaJGlYE81lf8cF3
3+2Zd8s1GPxtSuV1X8agl89JTgpYoEvWUBphHiJQwzkhRssYAiqSfq2CO+GlSfHSJLY4TTEQY2ZX
9ppoxjcOIBG6HbLS+SJkB0KQ3Ri64zySIl+4BvLOkDgpF+Ivd2hw2PqAPNE8CzmBk5gTf87HFgxw
Kqf0h5CRdxCFTz/NT0k7dK3hSXZ63GNpgp0dDTwIswoFjM2MwEFMN40BZrizyj0E7x/90AabtJs+
EzWNvGD8OqQ6O1XCp00Uk1TJVhjcpgMvJcPmaUsLYbwa+zbaJgXvOV7UeGXLoHgMCW87A5ncEdtb
cmqbZL+uVNEVMKvzbOX0JQ81q+L0KS0RlYghj24cikrGdLz1xVByrBplTJ+YZJe5ZXUjkXPcW8u+
K11+t13lr1lnhDchRtTXcoIP74y9heZc0U1wY+c0DTxRwIbilyFCOmGWut6MOOG2XjfzGlVETmLe
HsC4GS1Ri4CAjXVKnMyt5bcNDeXy1fNYKNuW9QMSfnA7ZwQF2G2rN3FA2jkE2SG8BfTd0v0D4Acg
kceQ2NqG6OJq2OQ6ZxGzh3rjKz66pTF3yGCXMua31LcUq5EUpQA33AFIho2ybbPyxpFAmlPlhNyE
St50zVJX13Z9Li3Jw8TJcyDozXLxP3F1sjiil+DTaHlfdRGpPfdFaP0wFavVuDwjnjlb10XcZ9e5
NyW7UePVgey+pFAavUf6jLfrGLSsQdPaa8+ZWRH7elqPs19/QU4U3cxBLDaTGbRrl9wSiBQ9K3dp
ti1sB1/cjzKJCUoT4hTPQ3XbDaw9RsLqoSJe+mKsuOZRPeycHFtWIsbs2olt82tkDf2ZVgv1aD3c
hEVXHjrfHPd5ijmhihLjipSvGydzxicjz7sbPaX9VZzPjyDUFfIVZGihBn3jzpZ3mKNspp3cVDeg
JONPZfEcNCC5GcC+1cnCreuzL7zPD+1okkoLrYQglYooYtPB7KfRQLAtJnsW96+GVxMpH7DpLUr2
o5Gl5QMwbHFqBSuOWYUIlkyL0MWZWyr/XGRJRUD0zz3YcfYi/dcnW4h9W6xh2k3DAZeD2+5pdq9s
WrFq1XdRTv5uWbKY5RzyGh6RPKrWqPOKo1CNSR4tYjrck+Agybhv5nZVSierGIQ2vYk8QzVLBoX9
pavs6qQapzrVQW9K+svIFZyyGzaDhcuipA02QQ44a2UTJsnmU7asf1Wg4ruGbjbm4iIHL+9mY5We
VB45IO4JRRnDE7KaWqxif3ACZ00tjqR9NYMre+t0nhIqMhbVD+khtLGyJDhO9LARG+qoXTo1nknD
cWJd1+EimCaqpO8/CT+ATJ67BAEwyUhyrAhp6zI5HayRqa/VvYSFWaAomsrPKncm9ISWT6OJ4hqx
gwz0eBJlXmxI2PzqhgNp8DkCAu3QzfUQmds+7xcLx3jreblxZTnCQIwWVCAZXVvveU9tZ1XnTIuH
MuwPdgP6Ymri1yL1CkK57IL4FaZJZHaQxtnb0/XAHs1sICFiS7j2YKwJuJ+veV2Tb0kZoPgorM6g
BT1FlJaGccwmzwx3QVKxvrk+y7ebUJ1wWnLVSoHu9TaSH3womIgwq9He+Bup7a9a9UVsG1LCRx4j
V6BGPxej3UyI0dCZ5YHOFOuNrcYrUHkkqYYtdQKJRdm1xlSG5G2mrigiIr544b0zsn3UKVb0u4Ma
+mz590Fr+Kf4dyHPwT36hZ4TJAQFwZsoD21lPQwmPcSCNVUF2asoh7tYs839+xHjl5NhtBhObT7J
oh7HI/DhArijVyW0EskJpggTZOqwQbEdC5HWZ8OFmf/vn/ergW/5wMBb3D+AF37BEYiWAsf1C8At
IVFGCzK/JptQjASttdVrD4NxW3S4iX0vVJ/etx1Fmoi/T21l7dD7GWty4LxXwiHG/UQWz28Odr+6
Uvh+GOBRYS26918O5RLsGrzeoTikVeWehrGr3moHKvlK9aojzjtxKbZLAlNxUORWfz361JpWwTeW
FoU2MspXShlxCm3UDdrm5NllEnlwqQfv7JKOcBFt3tLR7yJS7xvmBT0T8UOyAMkc0rrqrRtU8Wcw
le6r42NtWUX82z40rOAW7SQbcKwnTORZlr+874pCALFdq7mwf2dPspZT7IenEcsqTCwMAB6isg8P
RzKgTmX3Kg49DnmQ6V29Itk7WSvHfWoIR4Y0JhGqoaLZeaS/roHV/aeYH6ix2PIQvHJLeEw/fANM
5srH9ZYdIs7be89I6rN01e+WgV86FnwKjQrIcAAf8WB/OJIO2TDGvqizg+9SPPsQf8A6+f26QcVC
lkNB8InOOTwwARuf/v19sH+9xpQoqCvChdDxKzlTW4U7tqXCt9qpJGaEh0bKiOPopRoojUkq9/RN
ZHjRg3D1QxHp5s2Qntr2eiTkrq9Fmi3rbduvGhLUHSQtknLSLdoD9TfDYCRj35t4idw2YpAff3Zc
/rdf/bt+tWVFPCT/Yq3JvsFweRU/tar//EP/06oO7T8wd7DmYp3BVQeT5/+2qiPzDxevQAQH0sOm
5/o4RP5qVYd/wDjBnOEjZjFpJPMt/l+rmpA2yGtL65KXBhzwf5CO+pEYRGcLkLmL9g0Tlwvr5MM7
0UwGgt+ys86CwWffrMekyqZD69EoQHwhsJbXqSbCIy8sQ1HywnlD7JJKhriR9F5JyhO2hRIVChLp
irk/g1gEHejm58RuDHL+YsG71YgOH8nfrvQ/9L6Xb/a3Vctmf6QPvfhYWTg8lo2ft7SwG1SJZbk9
IwKZ7qxUGGuPMu2ix8BkEKU5Gf/7B7Ix//KR0B6XPZu+vs/d/NCbNrKSvLGhTs6+H12IxybIqBzZ
W/YwSJIGE0RjNAerNdE3AsFppvXgjoF7iHwWnp2XEP1yjAP8M6t5hFG5IliTPordk0AWigwNei0I
PQedZd2XttXPezcW9TnvFnYmPR32CKuIW3/VtE01rz240Mw0leBaG/443ZUzW5Ftzd5rL2TdrfIm
5KMi2hHJtg3i5dDhwa5fkcpGV8LnjlBc990w7HCz6yvt42BpsZk0LPxsva1DKaThCgHu7Akfa0P6
GOsgyXSyReyhki1NnemTmbolAvc0se8t5AzzKgs6fhvBJ82zkRJ7mPiKrzHZWTiRqGnLZ3tUJHX4
td2kN1Na8Y0i7TlHip50+tJiiQJm0RjI3uw8tToMm0wkrsGcBMbOD7Qvn2yGx+mpbzuev4SQe9pp
hE7cza1gQOyU9vQoQ2syXhy758plHThbRM/1VB9biT1oPQJLnglHQQHG2WHkr8qBUNgtMYHs4NPc
IDoyCM5IF7EOHcWacDS0qWi2s4VC7L3mLOEPg+bMMw4tfxwNBAeqBoobYAn+0WbXcJEy7XIXfJdR
11OKK0Ye3Jlo+S3X0RnWXrYke2dGSR9j8lDHfdZzzW0dF5D0GWN5mZ7m5ZYEy8WJiLTh/pEIc44a
g95KVvZGsCbXRV2lCelcRmgiMqdBNh0WRWiIzCezINi1mpewxM7AAQNgU7CpR7vc4uVINqXXWIuW
edL3qCT7a3YfzmZVTkYZs9UBM0bee1daJ/6DMQbWtRpl+YngueTVpjlyoHHshuvMFsGrSIrxUTpm
PiFQ4pFNFQrLUY19uE7zpaavCDbVJ3vyPfRjdRA9GLBl+ls7mw1/440Bj83YBlxelVV+e2P2k4dT
2UsMgbN+aByL4Co3TGeHroFr2N/o2HLvMoci4U3nepDP/NcqfwNdMt1llUmLw8fdu64TnpGOef2w
5uRs3eNL4/aUhdH4KyNW3FtEYCVtVEJqn7kyvFzk1/NSFrJW8a4zDdk9dbE33YUs8e3WmAMucGbD
ZNgXzL3PHu4LuYqnjvP+mNOzzGN7+sTwojkMJEtNF4cM1oT4xIFPoUmWzzD4OlqDWAu5LkRXo8MZ
iNU7k+5ut/fFPBvGAzG/c3Pp7dZoP+kJXfuu5HiivswVx8gvmWtWxV085ogdkZg3NEMd5ziPSxE5
64pryZmSazmZirIzihIuBDOo9hCXIT4/l1WF9LIGa+L6/UEuJoMbR/oj77E/Li9F3yJ0WE0KiR+L
eW3fZ4OBa4vpU+o/TWU42Dd5jBgF8ZBV1N8CR1nXqR9SPIZlxWcaRZJPRAwmbf7SWi0CwhVZe/13
Jw774rFlhbAIC45nr72pKyH8kNrGiKNtUBJIuLULiAwrlJ75qWsC7nlfttZ13s/O9BgOcVP88AJh
2/SgdJOQFmiOtn1Tsf/MDSoENIDHWNghIZ117ZvmMbUdegQgfOnvG9CgsIHN6FGyJLwWmLafvHGI
lyTDzwFYMbW2qnr4gpHP2KK6TYmbl93aGZL06JRRjEeP+KFVlcFrsBxLkzgdVN6Bzo+/UJjyxsho
o3PU3Lk0AETOHELHgkWmPkoZmg+dJ+21U5kvBq2eVS8QkxRakP2Xqik8EPuVfC27OPgxJcR9CKsV
N8TcXAbVNnpblO10S3BE8uI5o9hWbFIbyj7njqGbeLHctNrZwqTdRHY0ES990H6KErIWA1lwOiGr
uLzKZFJ+sfMuWEVm1+9mo6cFME7grQgnJK5NyZuxnKuLR4djO6A8u2VZly95NKSfR7f8pAJzyvdt
QwhVo8kKMqk792NWZ5+Tzi+/wA7skl3bC0wDbGCbsmjmU2lExQ4ParYaATEvwjS6N+Tr1vdsOvJJ
eJVMN/nciV2YmfVj6vvLpSUriAR1bxBrPxima+lPziqhE0NUXtC9ZW3Qbkr02Qd7QUuSzmxfk9sX
uJvU9ARpZ5pyYNO19khDtqr3YdnoZcrl1MclUHCXeNZtHtdyb0IF2JB9JJ8QWNF9wtPmHwXnr3Gr
q2C4bno3/hzJ1N8b3VzsPANoCCTzOQRJ4PvXRto3ZxZsfYDFo4/KsCK4GoXa6q4lxw857LoZdI5+
rvPvx2ycv5tmmZ+jMJrPrWij30XvfGgrUBIBVeRf72d8h7P3zyVRU1dOSM414qNe0k4RS1tXOWxC
rkFLGGNKfY55yw//Xhd9GJK+f+oCHMCaTRgPyM+fP9WN5zRIlRedGiRFzzgWWRhkb1Nj/PvnfJgo
vn8OAn8ArVR7i+rh588Z09ofuiiJTy59ctZUs2XNXlSp3hSzYPznH7aMfLmcFsqQj3QDi3fYSCgC
T2FJ17pe1IPv+gAjG6Ltv3/Ur4UsPRKErdTi5v9h78x240a6bP0q/QL8weBM4OBckDkoM5VpKSXZ
sm8IyZZJBueZjKfvj6qqRtn+u6rr4Fw2UBcu2FIOJCN27L3Wt0B1/DxIb2LfrQnBJf3LWcSlXFVp
NjweOoF9depWYMw/fj3BOURwmxAqZHs/DbWFV/HY5oV9VHMSffxtCyrJ+UlDu1ynKl1KpsnffJ0/
Hb25dny4lS2E352L93OxvhSx1fttbx3RfFJdka9D8cOCyg5cznRVaQvyU6FWjPxZp6c9/+OblEGg
zfesQ1EybP2nD12VVqPPOar2YUjXJBWEbbOY/g4d/eujwKuA+fBhFdvQA356APPImMoo7ZxjjHTy
ZkkRK7re32J1/t2rcKD0wM3TzvilX+P0ptHYGp/lXXnhpEyQEKD+P9wmNkhdCAicdlYcwo+PW9Yw
HSbZ1D4aEXJaYCzcFOMCiGCLpENc+noe1d8c6X5dv1jTWcP4WMAwedkfX7JMx2iZcsc6alXkPAuk
p4xnR0qRAXjbtkTxawROp7hF/vqJ+HVlgZmCZAauPkzaX54IUNyprmqCbrOBpzuqWCd7B8GMkmis
//ql/s1H5OZA2kQNDp/o58XSxVnLSxUG+tBVkViI6qQ6JqS5tTbA1xPcvN41f/2i/+7zgUvzELbZ
tPjMn1boEdW6mfiOOOYOMpayQDWR616y56Dzt0/6exftx3O5T3cCyJTl+q7365O2jl111hOmtR2S
UikKGwCnq+fXelTtpcLQz/BkoUyeJ+o6Zn9LdxkbHJw7mpAWh4uKgSUeg2+AyEyqTlUy//cyp/47
cvSvCy+2EtNd9VIomMTPUrMytacU2yJ3eEELO0wjRMhy1tgvgX5zq0mfsv6vr4T49dldqd/UlbQi
0bn9LIuJc/olEXvcUfM0at3ZMzk/kI6Fu7IVbJlJHa33u0zFpRny5jNCXCU2ZurP16YzmpzkzEE1
O6oklKr4S5J/vDkwHEA5iU7N5Nq99zH/JNvRG5gZo8dTXyiPolu35RcRM6wn+KFMUfbqf9fG+eXe
RFS4Pg20crhFMYf/+Mw3abcW/SQKj1ZECC4eHhksTcltOq/99L/++v/di9E3Ij6DMIFf88lQc/iw
igkkn+HR3skS9z9eJE45tl5zSvrrF/vlUvPJvJX5qUPHYTn76akrMk3UXaQv5MnbHCzjtOfO4kHk
lPjXL2T8ZH5DCstyuRYP6BnZ0n+ujHJiLWandicqiDbp7nTOcEOoeV0P0hQyZHeq5UgnxIqxMSRT
wuAvr12zpZe8boNVM1+TNKNPoE0clpg3Yq1RLiNsXXNoZdH1Mnc6wR8cz5uMw/HE9OquL7FaF/90
IX7H4jOXYV9D/PlzKZSS3127RdcdDcUIe2JodMLLk+5jffnHVRcvxT1gMQqgpffLgAoTqNGPMwaH
FjkxpgHJ54cm7W/JnKhOVjn/bf9w3b3+tDBabGtIJVcOmCcQIP98lUpVEAbe2tbRaWbrDUL6eGyt
yP/43hBxXNLyNo3K7adqno2/2QCMn28RaxVpItY0eeV16PUOUv7Tc23laByQ2sijgHlRKGzqngME
ecElaxohQEvvFTtjZm3GinnzxY9RYxBGHqc3Rr8g5iCydbnqQ0EXUWVrv6YhnouDxdDy53efQFs4
ncTvLtI7t1+0kt80pfaNjySJSXXmmdW9LTtkBuvtlWtsBvulb4m2H9ul7gL8FfOdPc20xrqI+fEp
o3GEhKMZ45XbxhT6TIRr1m50kRX3E92GS+v02n62UueOUBVN7Qm/Zr489pAodBdAAknRUifz2bUH
P0istr7tMwuOhJvDpt5UoAk5QKv0iLNPhNh+7AFTnkga+BxDQyQevW99BEpiKrmqqnNyfhTGR5GL
b1PrZTTFNVyAoT/XazMUHEByNy4zf3a1BjmbQy49qL2W1PsbAh84FZWN4m9V4/5efI5ZROfFz9e6
pql51pIyt0EjlR0IiEzEq7R1aWc/O8SeNl/rWRXJHUKlnPTpuBn7+w79T7FBUcTTXYmizq6VQtGy
aYdeNDsmwvM1I1XoNnacKruiQ+i+zYzBFR1eaas30ykH69w2Ym1FTYQoBxjc+EE+uv1iY9QmrwFh
M6NaQ1q344o2oKMBgYLIoT6bd06NC3NDH4TOVa8SGuFesTjmFv0iv3FACYcobDLLQzPLQXuYq5SX
bjLFruXrKAeaIMnNzvhQTqPdX0VKYvsm43ZJ7jiv4tMTiwtwAAWhdRjHtnOzDcYdLVR1iVHOMVjC
bRVzB5XlyEHCcKfUvbXGSEyHBGtbxL4qUNRUbU5Py6uHTu3nnDNswHiWLiMCgLl9FKXd5rgNbW4w
qIykP2tpy97wXgfQs+fuw7ZHqyFxmMIdsaBj5CU6cyZSkqz5+bvfq+gOUy7K1vcWnJ0PvBkzmcWj
JQ37JY2SJNp2Q4cu+7fHyllVe/rqrZlcCFgvJQkBJN3bJAOJWSRMQdkVm9Do0VaErWNzFzXe6kFK
cpvv1ejWnrkpu+EVcfI07ma0kXe/jWbI0nuJbHMtJGKL2s6rXISmQq6d2Jb2fFCTEnCDgZYO/Pv2
5zoDTcaE3pV7a7vMI4JMT2e5w7mvdyekRjymRa0xacgXiy/WAr9m7qRvxOl9Vza8EaHTO9nVudGR
rC2a+cswu6YGCsS1s+zqVcSBnO05F4+OlKUVDsC3ljdPY5KxRS9uWPeLqOkCJwu1MfF4YnIL9mPG
AEkVJLQruFcspjkoQ63edD9RmGfEtNptD9QgyNOxhqsSReg2QpZwWx7ztqNbv+Q0JXG/lcqjJYHg
7Vjo+kyrjQ5579EgU8Mop/+dk76Vfdovfzcn5ejEQee/n5Ne3qb/OL613dvyw6T0tx/7fVLqmv9i
4umgFreApfocIf5rUgqfkCQmqmVjZQn+GUJoiX8Bpoc9wXR1TRRZkZe/D0pND5PQKtvnb3SKMA4q
/2BQCkXip+0bCiIVCfNanEMup7efClWjYQpk0qq/gVCTmrRMzX67sE1mJyZsCKdJhRwfYruLjpWe
JsNhTMv+PqlB3uwzkCVZ2EKhwR2d+UzRogGBx9AyfqnnGIYhOq57SMP63s3IiIz9BhHyrE2IW0Vi
btB5RY+zUdrPTjm+5GLBsZ8Xj6QK2A8Ey6v7rvUfqxrse05OlRVU2CLxHQss2K2JP3OYLEABnvTE
tXNQOfR1rz/7tNmZgmipcS3LKTt27dhvKxTZIaVkx5TQ1bZwfecLOpduIzQhrhFq6G3B+OJ7Z7SV
HtSViTJnLFR7YPqBfBa0fv1ijgye1ESqn7IA2bx/Ue8n25Vyy/VPWdE7fnoiMeRgZ63y9oBFiKmR
xXBQ5DmErjnwg509dcbGAKqGz6jwC//TKFUTh2Xu6c9g+dTZqUcf9gCW3ELH1Ylypz3gpODVhQen
uZS4CLu09xkrVeYQJLSg7ICQCNyTU2eC3ZXesG6fsfZ5GCAaej1DmQBdn7glSsXX95Mt8o9Llrvo
/+NBPLcYbKALzTq/LS+S+YNX59p3BYs2nE2ySSFEJN+0vKNjTdtm//7+uvVdcWcTdYh3pD0Yec/F
ePdFu45bTju9Hcr9MOCerTwcu8hZtW0HQGzLxBcWsdunxm3sCbbTYOhxqd+yfyQJ0xwBE9Pp+tbc
JTbDs72pzArVZKS0oNSqjPiK6jC2Vs9AR47Drk9j47nWSIjfiXrx9D23ymqFLbgXPCCxElnfhldP
Q7/r7BSBkg3kEe/8x5ap6gMz/+W5qZPu1itN/1FyTNwlJiOzDZ0i81gy4TlBgUs+kUjAwsxM96TV
XGzPkRlzth4V+1jxIaWyta2tDBi+9OusILObfgocv3cC0onUZ1VOyx6cg7/Pc8P8PjkmNUDUFkXF
XICW5SY2ZArhXep9csnyit/lY57ZORW6PiO0zJErzDixctFRxll3jcCAwPGYstBkgo3JU4/OhYPM
AbHD5OHa8AVWg8SEEukRIOWx8yNTBb+wmcEWe8QR6N1DX1nP0B2G28LWP5XevKDgHJspCeSgNGYn
TFeKGJoEpyeHREZPRSFj6zoc9Kw8xuAiGVeSOPJBqby66xyFFlgznd20LMUdtldxHMBcBMJo4m2B
8OBGQa7Z4hJRx8RqsjzIjMkMp9w2n2aonoFdLB6K6hYT8TSjv7foiIMqo4NGIRdlu5KzDaSzfuXx
oAsOh6nT9k1tdufB9OUH2g7ZqdQm+663Y2ML/qN/B/fowLqY1crA03zrlkCKdNhMqJufR6Wl50gI
MHKtlGwazNIXLr2qgfSVnDwIohAV4ulFUlSGOj/zopBA4FWRSAFvoO00D42vQ2WZRpFsh2Q0sYpk
pOvO9qLjJWgS0k9AQyi9rhgP28veaFxU36AAqx7ISa1r2xKNABbgvAc1wkxliw7Axm7MQiFoEU76
ZnTAJ03wh+8ThnyffD6/ScmiZnkA6+J2G0fFWNojmYTaAreS8a+X9UGxVmCB3gxDyCyj4oRQ1m3Y
5kbyiDJXV+GckxVjtIU8jb3M8HG3qzxfGg5SfYcBIS6JGfZcXKLzLRAt6g1q9cU4VFHjXipMRI8Z
gMwiGAz89v40S5OXyHsc1p5q7zhLZEe3pOGI21ndG87IqtQ5Q/T5fWVpsj767s9FdswrnlAUHkL/
7SmqsTU9zIo1qp2AmjuazrKK3Wpk1VjYYdrKKfcznvBVSm9YPA6TcRX2+kJ90s6b0uh4J/mINXvS
Ge8HyaT55YVte7l0bVYtm6oCjN4NpTrjK/89qvB/ZWV/Vy4hQKYZ9N+XS+e0LN+6qn/5oVr67af+
0JXBZfZW1BXqsdXr+Sdks+++m5l1x3uXjr1Lzv7Qlfn/AmiMDNFihEan26VH8YeuzAT07FN40QQH
SbWWX/+gXCJ1zPyxXiJenZkB2ZD0V9ecjHfV6Z86DiaFTkFKjX4qda1KmgEgi6NtAMpEADTFXG8z
y8RZv5hj3e5mkpdgcNa9+TbPOeVHodISWc7SnWEMWH4VgHVSn2aVW9ZH4dOM2kydeI09I34qZqAn
aezYn0b4NWeok/2dgg4fsZVKUs8qzCnneOIvw9GZ/XqvyYRE0V6WJ1dSNuD+u8/b3nzVJhCEJ8Q7
M5BQx+hvRwmj8snMosG97VSjwB7lzjQgq6cS/CbftW5GNyMl4rkDLbZTC2Q5lXXLxmx1E++fOXzG
fzMhzRmAGZ8zMwXjgfvCrXfZur0CLS2c0DTwiG3rPEqfRLJgBEEupMI2lUyjgW+DmIGb9eBYg3Ho
3D7ZG7P8ltPG3KZuusKYm5TUSlQQe2mkjwuEiDtHIvi64Z+YZ8CAUQF7Fs5FTzxbG7Ro0re90F7m
zJoDT5fFBFLI5VwNH3NLGLbPzgj0YcNa2NhbRVf+KvTcPo8+8h3RD644DL7fMCRRfvRRFZ77ULt2
9Nj2i+EdcK2a2kZ2tZ1DMLE4yLptJJ9HEAxbjWDsMEOSzXdQj0EzzOXR8av81NcuusGhmNK1ERQh
pVuW6dQPfeyFWlwnWzd11LUpYyvV91GMmCUTwDj7luGa0U9EKUyq3DBrG5PQihq58yiZb6yqoOJR
JlAi1Wnq0c/d3ApYBd30xqIQyj+mLQlrTzG5bK6+HWhJzNp2AvTZdXukJIveHZLYLsl0l7mdipe4
gxPBlctFYNskkxedFRpwcy4K38l21iOMl/joDoz6r14SOVuQk3h4smqSYWoDmbSqpoCK4rOjDUDd
gjWUPaXSNWCxqmgE2OiRJau5j9kMjNI2DvHQnu3Fk4GaVOCm1cVqVBPCh9sD64mOHBd2JY28J01L
7mf8BkHLy+xiNbOrjctnoU9qh+Ii2kXj8oD4oDs0wMu2wAzlbVNo+qG2rWzXR41x9MlKCDK6f9tO
YycvrDk9WkzedpNXgZnMF3XQGx5Nw8mNJ38xvpS9B+RVxG4gk17DRyTHXVW6fX+EFy8PNLFeW5ov
xza14lODkGOjVKFvwU3uURuFnVUPO0vVfD8aBNlCK8O40XwNcwv7c5wkb7ZqnrGwwk1FrAFrQAeB
Y7VQN8E7wHMblvi2tGdiluB374E4PfSp1gWiSgW7oE0F1kpxx7uXJ2kvWotOq68P6GGHN6Aqy8ZL
TL4cHrabph5x/FK2lrGCh940WI3sh8bMr5mX3ioR0cYb2HQN9Zg6/b7SO//oxtO186G0qMLYADDd
xpJvP3aS0Butp65p9t4ynyUkXKBqw7xr67zfjpEi4yKyPjp4yYKpLDhZFflbbkFFMsrJwQSdDA+p
RoxRI0RIUQzIEhXevKTe2ao5YsliRnjj+SIgGsq612EMb4u5LdGSjRP3Vk2qCtfD2dMm6kIt8Ycb
r82/Kpd0Bnqi/tFhuTwOLQIjsu3lJfF7CQGFvAieCnEfJ839KLut5vGhVFVeZs+SL/m6mmVD5Nac
IjvtVNeGdU2NxjlWdZ+EXDA6QIQx4SxLnnWto/tjzN+TvhA3sdvR0U2bPID2RmgeOq8jIn9z27Gs
3/cU9wFoTf+QSfcaOe09qkF9xzLhnSqpTW7YZU7/iXVl2BijG41BbfbyIo1hDJs+6/c6F2qnV82A
AMhOruY8++d21hGDav3GksVnaGVGiIIJj1yxK+Gdr6cMl7jvjrNwyeqC6wechdxBPTV5e5X1klgp
hLyE3aGJQoyt5NfL/jHHNbozChU9TNl0rrWmDWfRyydUwE927CNn0MaXTvnPTgx6F+w19/FQgx/P
gf8a0w660aFy5N43ZMS32FgXQ8TNfvLar6W92Fu7Vd2N3huPNend3MAZwo8iyceT3Uz6JRHmdfDr
27xLPjqZAXANDqNeWRwq4RJhcv5i+RNKNcsOs3UtrTXvzuvMfZfK+Tpz6TDFjcR0sox6X7IoFs+5
7Tmb1nR51DSLBr87njGSbceGWtQz+p09NsaphfAcNGOdojL0qyTMltzb49tTh6Tqb/paHsc0yvaA
gdIw9rUaZZe2YzPLQxX52Ktwd9FFtwbrq6VxveB3ad5lUbp1nxQru8ptmzNwXC1cprHaAhZPXuvZ
scLJGG7ntGFPmPInYY03JXhjf1RsrNLHWN32DyNjY9wpxdeR84XvLc/SzfLtyOdBZ1llIb2L9DQu
UPowWe0sEJVGGNu2usyQxMAORk29GWhan+zUjneLZi5BN8Tm56ga6ivDtqwMNLRs9dbLWJnGwizv
Ym3EwVa10OV69rUazP7NUtlyI4Sod+VQD7cGGDhEsQa93kGHEmtqT4k2rdszbMnK8QPNsy8T3JOP
aFvLD3pcj/PGWnILn9mi5HClaeEd/C5Tx3k0n6xZr1/Jg9Tim6hASrqz3cnsAjMXBIRaFufpG/ZZ
TnC9/7XQxjuRuHgKram/dnZ5N5WaRr9duy+WZPgA2uRT15rtbpid6giR/JPXEbk1p9nR0GjZMOcd
abfkzReWV+tmouv0IpVot8jG24NJGPtWcrTYO5CnAo+OQVhkFh+2Gz/7Mblzpe5p5xhx90eQAFNA
O8v77pCZvBlQPQZ2YuYvlecuD+6k0Q8YvM9mZtchcQLuRwhZ6UaLHD3EEi8fYenpyE+ZNfsupybT
BJQwW+tDxAWTASRoOF7IBXmueXsxDd9tIb/Vbfa66Jp79f1y/GR241ZHuHgBImBjFGXLdmUt8Bem
rZUwQ2itoNbb/IQ5sIJtNljUCGV8FkZ+02dRFsLkhAM1+NUVLWkDYdNLhnuw6956Nm8+acq/qfpl
fhyhCOyEn9Lq8EE83xI68K3JvK+szjl0C8ff0PIenlIpTg6Nk33t45C20cRvMYyzQTCL2PQGSLjE
NphWaZU0EKYS6ElUfHMrRaeCvO+W28Ka/JupEjNA5eZrHhciHOY8BTdcj+KBBbJDXz+YuRc4/ZTk
e6uMkaEWVsbm1Wnl5wal1yl2FnuXUwt+XD3QCx2nnD4CBkDzoUhM8cr8yXm10hKsuOpj0q0TnNCo
DLaMCbOdAYAAaTgeZkgSR5fOB00NPKCm8SHioGLy3JYtQRxr76Sg8sCCn45xEhaRYIx7apGU7rJi
jB98jUJUnCm0wgLqY+urA82bb6h+nH0nmldmTmAtkBjhqo9XPW9lBGq2/YCNcs+VO9rS6gNQ6fUm
ryoJ3HH4MvYW3nFVD0FJVMnGzrGGt1HDHphVxIuU0Nmiug+wBuQ3JtrMIGklvll92kateZGJNFFW
O+0+rx3vlCYFzoseiU7m+ijzk10+Nu2VRCprr4vXIU8ompCQbmURPTGoK4K8MTaRZpnwH2qyZu0W
H7CM0Lst5dZtSIArufcKoAYBWiQRVlpZQ8gZN0iyG5YUWG54Tka4qTjtVJZ8mfz+1qHI3+keXzMo
0yfshtUW8BRi6rQ4TQ5+dyk8fAcz5SF2AHo9sVuzL+bVoaqsq48edw92+mteDk8Ikcm0cNR9X3BW
MXobYBrWEdjf/aa2liQwa7s9a+08QuDTjI/olLqgz4viae47Zk4g96BGahZtnhY8bYWcNkGDFhiy
YhhZqCdwGYjI6Q2HaRWl37JWbMTsKqgA3Olz7gSLTnCtM3vRkyvyW4z61qW1YIcMTfmdAhgaXtJt
hVRVmGiZwSUdcYd0CYFxQ/HUWjLd5KA9dvBh/K1FyiaFt2cHiybzMzkba3JoVuxo4jcXx4te9a4l
/zSbcZRO2XzfLLhH/M4R4ZK7VD4C2y/NqEs5L8PF0KuwqJopVDQ9GDPpywXP+VFjBoCTvaJXM45o
Fn13ukUo963izAGY/rPhqZe4dvau6GgL9mzFhswQI6tD5GXjFiH/Pk++a14zBMLp9FvRyfqmydq7
JjVh/ycskUnjheg99V1dc8TFf2DuiXnZGxVtLVPKEwRpNlGpAwnxnkDSEdqWqpfZHb5GQ/xaVRn3
T2XeD/3ZraKnalQ9TL4y/qJpMHEHYItQ/1QYm+6t8r1nrwaz4PvVPmODDEi6IO8ElmKglbq4taz6
Xk5UaFon9bAfFCT6DCIxdIRqokTT7sCwj16QFbNiW5ARH5fdoEGtWSe7xSNhvuUO/rK0yZuZYfk1
o2kJaBB3bTBZwFKAXxaf80oSHZymoriwbZHLOVdmTpFXgdUwkra8n3Ci3Iza3KwUk2wvUy1uw9qA
BxxWIDQ+G5PA2cC8mINO3TxNg5czG07GA5V1BhkoKfeWX1q7elHxCaCMs2vL4XFpFSa0yv/ge4O8
K1NNfLfTbjipJHWOpEe0N0a+ZMeBvIKdPVnto1Vimfda44VzvDxnpcUhP9bp3sYjEMcqvjUZcoYD
o6ozU3ZiBdQ8780KTpAcOTGNhNPseoQgmzaNKQJKZPKlaW1irBYwZJA4pV0fb+hv0Ko3dTJkBhxZ
tTS3RpJHHxycVcTFLa+EePhBYbj4nHK+MQrbczmQitrK5UBeNE6PabzgWKC06BK8O5n/Bed5umk8
F6tMkeBjqu2SUqhVmynj13c+jAqendiZKfk4+e+IpyPodzaACzD2TQgfOVA7HtyiZJqUF+NujZvb
sqIvXHq73OYMGiQ2aA5U3nWQmrXnOEzXxZzl5zHzfappS8/ObNfsRBMnhsvS+SfSML2gZrazMSLX
DoasCDVUAkFFxxswTKdjx83Tmy6zRNi2tWRe0OmnPmv6Y1eZ3xtF0grK9WA9XxgqvQhW9+0MDPlO
tlzGigmD9DNSkvJ8CjWE+IFTpf0mwwJ3mix5lxr4QbKqOMeO+7Hy/I5Bm2jIj+X27+Z5Vwp9H0/0
PBjOcJ4hiXoNJ+BX4XXBK9K/qarGfNGfl3Ua1S4RogATG1XDWcswy7AATBpMfcLHA30K8DTEjsWq
bOvRTUJO7hYurU3hshwnntRwWAML9KFnjbRFS7TK+Dq68hXi+8GzmrsZs9oh7RZjwzHyxBL9kSjH
cmcN85bjFncywoiwHzvoCSLVL0oMxt6bJ1opio2XMTlGN3GFr3Lw5LBVo5OFTQOQhsOOKj81lkbr
ZJomb2cwlmftvBpLvPCJGABmzsTpy5sweXMk7DWdSD9Yt3QFNiJKp2PCqC6wrfKVEYB/L2ONC+nZ
+2Zqkg0mDfWECPXOVT4pPbUwoBnru76z3cBqW0kMZQX63QGFTJqYKx+LKHnzRHPplHHKPOeF0S9C
gpdeFPuh976341Jz1E0hpQglw67wN40sQyFruYEL8L3u6crnWvYlabRk26xqiRVSkxlMwXI664Gr
pB9vypJ+QCIUpQuwG1nJuzZhgQ67oXVmnFGW+wEUrHHUqOtrnEg5FsmRg/nYLC3/iJ0cjyDJEHrd
bMtuLttN0rtIIZ1TTUYNeKbQkTNylznLhx2dHETL+WAHmRJuww69NAPcJ9XuLVAqfsBwpz2keYNm
hFWtD5BbtXZBedyADpmpyvtHDUZGtys8DDK7VsumNjRRJVUnh3PCwvJhDCCYLF80cMX5juyopu8A
QFq/HXANv3bZ7GY9xCS/o2vxm0Lv/3fPfv9WXV6Kt+7/rL/4K8UF61zS/98f/7f77f/jt2oFgf7w
PwCvkB3cD2/tcn3rhpwf5Rf9/i//p3/5H8yh/gfiBYEk7q+78V2X8h9J8D/2499/7o9+PI5tVAY0
9gET2qu/4r/UC774F/ogm5sXRcPvjXiTP/6hU9D/hZEbM4Zv4AFxkBj8k8Y7Tf4f++64Y2wfxoCH
ItT0EXzzRv4M3qMl3NhZ3WWHQpJ05sZwy4FS82yoAo+A3Sf6Td/YUL6wGLMRCeDNVjCuWXgV58kn
RaoPBWm8xruwrMLl9sWCFiuLUGzTySN4bdHQh9YM7g0CY9JBnaKUcRPPRs24Dt/y2WdodsO7ZJFb
EjQBl/fINAJbEPc1KYEJbWL6GJRRtV5xs7phK6N5z8geDdXKWX9PZnMRBB8re2bg7pSgtnmbzM2j
qURh4Jdqh6mG0SMgscOCx4oFP7GoqW/ypaZn+iDgLWlHjypLUCNiTPk2xmbMwNV3qW71MYrTbTHE
MxIMqHz250T3ASatTOs+OVW9iV4xmKhpp7vGcNcpfOxN8UX5WuLtqmwR8XWKdQdZbFY0VpDGBYAb
o6N3tdES3bQPwlr/ZQy43X2e26wu97QvEQET00A49JKwckWiw4UrJk+ZHgQ0R8QMIQsn0l0s3mX8
Wqgl/jC6S7WtYJbTJXaXpg7oGXnPaph7xqFimreo9MjTctSm5/9WwSIwZdmMF5eysQszPTZvcmSh
1OFgGKcINl2b3+NAy/dFW+iEEHmo3/xd3Y6eJBDbYb+hKmispr5rsKRyw9QuQTlDWjEy9aP70Vnm
Jzaz7FlPlixw8zIJTdzCYZ9m9ptWzvKK8BhuoT83m9LX/F0Cs/7QE9vxWdq0T0DRg4Jx2/KQ+mV/
tCIYMULk1wSC0f044x4MXC12Q2BPxPtNDgVAeZj95RHU+9gGmu93r/bKZy/IXNjMnJQPWewAepz6
4oTNoCOG0KIRqtKcihgwfKOJZB/Plf/VIQMr51DYyrsRB/JLPLL9UgQs+sVfPDaIXgrtSKoBP7Xo
pX7fdvSqJ9LbPppG/ii12vjskGYSh4SBfE1Bqnx0PB4qC1LKji3dOsQcb2lUz4Q0mNNbFHXei6KD
uPXrSl9IDoz7F9p8W6lQ4YlkQv1QT6fRSuwPOZCvnTkqoE0OlJibFv3eAc+ycyYaTHyejcG7COQi
lG1Tf/BlBqXeWnyq/Kp77IASfDAnu7rJzMI8ESk4XzD7MtuKa/seuJK4wCaUz02ZyM9c0Xw/z4N5
GiqV3wxlWV8y0ti/1iDLIqQWsXtMW1PdNXY/crBhiI+pV4xBVHsuVUWPPk/TaJ1rRFeevaU1732l
O6BzeCRu8rmNaOF7aXosOXx+GGhM3I6tmX6aOx1MublM+rnOxvTcJ1nzOAB9eiDGuT5iLC+3GvGb
n+lqyo/t6PSn3q5IeaZhLY+6cpWxE0WCXkL3owN57tO+V3qMlNn3dm0z2t/tEbgcOuzl0yzh3NOQ
PJRZXRDJEZ1xaxMoMiTojt7HWGV8MPz6tNj6QmvTpDi1hm9DOaGszMr8RscgEJQ2JyYhOrJv0tLd
GYlOnPvsNK8k9QwnvZnSXW4tCKZKa7qXFUfPJPOWm6odzHucTMvzAO/xK9CF8Z4vJPowI579RCde
hKM1FRuek35TFbMkes2S+9qSDl2Pocqe6hRNKpedp0Wbmp3vZvU3Yqf6vfIKOghzpJvb2ZktQiHa
/s4VmEroUC5r0Cazf4/j9HdFophGUkM0cCtzmKHp8EjKw3gGinpX0y+8GJURPxPwm++V7Te7GaXF
GMCm189Omulnv8/8i8YE7X6Zx4GNoluAXlQrCDGfP+TNUJO8xYOKoy6GVUajtwijqadwRbl8rCuO
FRgoQVcOZnkeGto1rslSQ9cTXAU6TaOxxIOzMOQKdejSYdc4y1dwATPnRc1rU4pOKW86QI+vTAwZ
rsnsyF6CP6upjC+SY/Mh72wMMch9HkUru2vs9u4FuToNLaJt0HIvWfPUlYNPy9dV55Hi8KWuBka1
QkzXPK3o6vH0uLflNC3f0JnIJURXDR+ytKejFhfjPur+k73zWo7cyL/0q+wLQJEJj9vyVSyySDZt
3yDYDiZhEx5P//9AqXe6WzPSzO7ebMRcKGJCI7JYLs35nfMd2d/0WKxOZmYuEeW6fhrgHt7iWgk3
EwVueysZ4zt2turVDbryk98W3rcJfzQDj7aBDRFEX1Ag0qU7AD0NCuQAie5qGhtnA9q8RfDj71wH
RsNpXap0WIkm698qYHoZMAhQHDRZGdha8QE9hV2BR88jTu47eRKuHbxV3woby3YT9PWzHxWuu7XL
KP9kRZG/L+oxvO5k6F/1fgGQbcQJEgc+0rSC6jeZ7G8oam1209oiuKR+3lwrifGs8xsE4tKAKdhi
zU1thWadedwm+6J79kHU4ltE32WER4frqrGG7q6KGv88G8H0FXNc1i0kTbZrWLzRVTa0xkMcO+4r
3CuWHsWQhXOvkdLpOrQV8Lw5DLet8EuKJgrrJmGOyrIEmVf52SRxtDn+3msRyfhMDHgvzcAAXSLj
cg3Bz39TJOp2IrHeCO2W10ZU4ORDkMaZPFrnoQ1slsHJvMXvL9Y0fV0vbyBhZUvu57aDQ1gkS5+t
eQ28MT1GJgZJHRflbRmZ1qPnt/129Ayk3Lp09oabIiQSaNoSnzBJuCfNxiitCnqJaO482iA/46zJ
Wpofq3nTDX3wQToYA4q6MXcCC/YD2OHY5r5Y2bcqrKlPMPsxuMsiWjFJupTrQVhnP9QDb3tuC9wM
yKS2O56C1vS3WOTrryAuzRa8H3Jw2NbegQFUtW6yZloX4dTcVnNW3aqpqg8Au8zDSOHmmqoEYz0M
czDvQ6m9Z84C5sOIEwzkn0Mrlp8b3WtOofMuVNWLU2fe1kiDO9x9TcrzEy3nDnDGoAEH9Iy0TSEi
Vto4ujiIcLMim4Zs2vX8Oal0DkmdosCT2Y0bp2R7m5CR+GjaXGlS5dyGnE13MmGz7uglSZkuay/d
WPXM+QNHQndjRV3NxVc/0RGfX8CI2Pj/GBnt2e+KXQ+0jVs6VyMjkd7BpLrj4klvZFfwklcOaC6K
b4qoXU/hoavSkEmyomPVk1qqo5NFcs0nG5ZBWeEV0PaYOkTJS46vfQNkgevWvat1vBpmazi6YgLB
QPUF3xOyVXw4Ag9pc45RIJW5VzSwXmOA4TA9clItKHsSw4deZNGjUGX2aJucAW1MA/aacVN9qVQb
XM3K5bQSOeFReBVekgh2En6Hkh0MyTg8QilDrYEAkZ7SFpsFIzWZdBwxg/LA3S9qvloAn5sAdAQB
QOwC9OudcSAr7Iq+PjkZE1wIP9Y1Iul0E9QIsYFKgIhF9XiKi2HeRhz8X2ZU7tR2HyIX1GVnJjfE
ISXP0j7lypMfaSE30TmybF2HWBpWXu6+yLk3j5PhFat+wJVcd3SPVNb8pmP6Zj3jzq8Q9AKaTTYZ
LB+kbCY0ZVsMe2EZEFmhmY5cEa6STObbLI0eeVusHS3kNobToNtYGYcbI0vo00ms68axX2XDYHLs
W1yJ+Oc2SvlogXnGC5MPzAJy5AE8UtWKkAMmy7i2mMFhSo2K6cTg4RJPtvlkaSgba38s87VwC72T
xMPXszECAFKdtZnLiTu4nZPTxso8J6n1OhnmiPCIMSEHmRyEjncZ3VitK7cgIsLH781ovC3IofAB
fJJ7qIAdnxCwxXWcZwlG4cHG16fZ5po4OSaVBy2iaec1YUBnPdndgG+6jW4K0D+7QKXTxRE8udTP
tsnc5twTKt3+7sH+4db6T4BZv+bPoIyZGC+Y3YH78rkf/nwxjEPkAzyoyTHNG651xkgxNOZrVmmH
urcPtijqzxVnqYItm56Xv37wX5KX3Epd0xWmucTJcewvWLUfb6W4uZiEzFVylCNV4HOqqbtJshi2
baDu//qhfsldLg9FfR3/LLffP/MUEtxQLlwpHqoyaQDlOzKBscGq//WvH+dPVNHlgcgPBlz64bi5
v9Yl4o+ccKN40bGr0I3JPdtHt3uv5U7a21or0qV9EDMZn+z8rVqgn6wqtCkZYbxcrpmtFdu//pP+
/BYvbjvAcB6zCUxLv9z9O9H6ccstg8AVlk2xNIpa6YLfsvFjy42IYv0Z7jPvs6QG/v2x/18rQ9fJ
Z1025bf2Zy3oXd/5h1D0/5d+9HduTnC45CB/EY+WH/ouHgW/QaYNMIQvgEC+On+U2QTOb56H3+6d
8vddOrLFby5+Ar5MAJP5Pi2/57uU5P4GFoWQDP+B8Ekf2/+JlASJ9mcpiaQqexdfIia6cFBg9P78
pdXSpW6gjgCROYIpJVBmt29XNowrBFzX7l9FlHtww5zyPqmm4mZxXa5qH/7Wugi6dCu9RHxIWzVP
W22O6hJzwKKXxACMFHh6PwaJdQIxLrGqJVW9cXx86XwvApshArw3Chyc+KrPhvIsIuymq9LMzoCC
1a1XWv4+F0G8D73Q29uKU+w6yg3qSlnK9nMS6yP2Uve6axapnqoXY211xE1X+UDbJPUC7nPSmWW3
9sBLr1kJo7UVdwC2jWX8RPv3fVnb0IkTYxiPnfik1Fy+4S/xr2dlhRwQR7/lDECac8BTulPh6F6G
cPTJgbpBJtZLV+cRA4V9UNo0Pg/s7t+8KgkuVlr42MJz/TUazbBex3klb5O46mDzW/rebuzhlCpP
EPxka8jXVmp+TbF1r1MHdhi2NYuBPEi2m0gU0VVTzcZnrtlwQcFuE12c6+I4JfVLj/pCGeuCKYv9
/jGu2vZDELT0+2XGrD8t/LcXpGWFfuAwuETUSDs8UQHoAb8ADkHEd2WKhOuCEyiP8a/UbzXZ1g7l
Y3hmqWc00RXZpyxp20MwJ+1Ocg37PIsuOydCX4w5ck5Kt9VJh/N8VYVZvy4cr9l5o0+oRzO8xkA/
dabmTY3UC/YJnFm8Sh2/LTcatDQru5qkF1L+kbs80TFgUiPD7iwTxzikjoj3MKqzB8gu8bNqEzZo
pEGLOfBYltucG6bEUUKuH/OVpQB+8QHE+2h3150dzA3thsKikURCZowJN1DdiNtzPTRFzOnF4kQH
DW/4luA048wxLvCDIiNAWqVxcZvAsVvZzJTPkS7nDX2ZYNG1n19XNIKcTcMioaXyAYMTUgbDDo7B
0RMFI6bLtSiyP9XjYFdIPw7D44xxOm0l+WGuZrKmTA4Z5vmFvIHiFdxF4RSvB9/YUkeOQ2TqN652
bpIs6D/T/6mOQuNDGlLcn5u+6SZMH/F4Nc/YBslotsVjUKbhi5G7kXHC4lmn26Dw5BcMZQ1xKDF0
9z29dOG2n5R8bdFrmQwWdXcnu6L+qIklr4NqkG8K1xBzz6md7huoYP6BJtmBbJnPkTQxp4bWbAsx
Imzp8Vt1obSerF7EVzVsyE9MjQU1xkQ4o7Wn0ZuqqPA/pp7wrpUzTgJpTwUPM3Y3TGC4lpcGyqzP
Ntwny50fF/kbIdzgEeX5kyGGauNW2qJpw52+OpXGK91IWRbb0A+LlzRiTrXOdMp4BplBv7YePoEV
Bujq6Idlu8EhxYG7RUA/x+aI8aHVdwighJDqhO8zo5waLru2tz4JccDzCLFEsBq8R1WysbFSEmtr
KWEupXdyRAN/0YpTn9cB9absOpY1PDXe2ggqse9p6bw3e8PZl4lQ48YI2tAmU6XFq6li+jhsVtTe
FNW0Doo8SbngVtkxmqz6BlcVSfSgtNp77Sc2L6yXp88UQ9QToz8sk6xoYXcMIzrdaTYcqo+oxAC/
bJAPBwj5Ed0LYmoudqONz6Xj4RptZNpzAZ74GEQBvp7UMgPaLmy73xl+XH+E1z98rbN4eJ3sQl5b
3ODyLXk6f1pZzqTDdRBaNQfqIFQbChZz8oBNf+q8NhBrKaoP5KyqDWe5AcegTuA9qnrjFt7JrqaW
VokCyZmmds7GSXhMFctmKe16P4r8gdt6t280R/+Egw0GGA3djWTQVOB+7d0t2Kb5ywzdL9/20q03
BPnQesu4h90pfKJMgo6N7srOardocfwOVfI8GxFD8olbgRIv/qS4quP2YTTR0uo9NeklHNEozSB1
LzKFrkiCRt+7eSbuyZpGtyyLI/cBNR85yz8x7Czua1Kh951sQnMlkjR8GuBYUQSPe3xVIMqeYtL/
Tz41ICxSA18rHxj4rejG/BZ+LepMlNMqmSgbsAKuXIwaeOkwarNss+Wtx3xKbjoz6HC1eTWX4SbP
b9JA8Oe6ytjJJmOS38BM4KvOFGkldeOegXe6F3ze5rXjFCFWgLkNP9i+do/E44YHBoI++fqeEas1
G9OFtpcu37dGXYJFmMKboKyqD1iXvSOJL/EZhycdCJN29vCAqb8N6/kjt/ORLofamA+RzCZmjhO+
HAIA27oNO/iIDutRl8j5ymxn7xgnCDL5kN7WWQdwsTatS1iSAGCRVTQwzuFifzWv9VhGJZ2t9tID
0ZW3EUzN/fJ6PuhylGf6RJHGbcPbp1ShXpTqe1wR5kBGI5jjL2ELejQZGfGvdD2CIXZEO50mRNU7
U+lhH0xBcOxl1zzpsKQdmLTTge+TO5EuKDUuJw9DajPQp0l6fxIbUiAxlggrqO8GS+RMWVIrWEP7
lNvYSSg9rTP7gl0hvJ69YDw2bIyE6M3hhrrMz6JMgs+yscxy5TRO/ZLgC/soyN8dm9Ko9rBeDDo1
e5YaPn4xmzRxNGdtCeHtkj5Vt1hqh4+V5w0b1Ur31SwT/2JOBd+8eFk0gcCZyX4eBsp2tDbN8kMx
BS8QV6Fe9rEfV9AN606uReGbMfrvELwmRqg+AD5p6ltXM9U8WB682NXsusoB7SprcTZdTEG4EGUh
arC4cUIKja4aeS7Nefqg62gzEsWedlbsersqcL11DKIzXKfRcDdLEzN9q7MmJzhqxC9OZTnJG4m1
gv5UUwlnqwciEvg73WWWfS3lyP19X0aUK3UnPrKmxl7cFwgUb3U4v3L2HZ/x/xef0340nwLCJQ+y
jqoT+NqHuvCmbW7V+dGrm2rtdZRheOV472akRMPum53Eb2nrvnrd0H0Cc8gJwtYEfhqne/UCIz24
np/d1jLbDnZunHlzwEBQYshQoK2/WbPTo9hUtUJlx9YJlbJLaGRAELiznIGUH57QuF5VGnfrg+92
epvP5nwXo6LB7oTYnhur/16h/q0RPAQj4Of/OhB38/WTfmvUz3m433/ojysUVyV6PRizL9d/4bzD
1P+4RTGX/004gABc/ztX4HsczuK+BJvJd7lmwSoDEfD9KmWL/+TqRNTil6sTIrhwpG2xvIN+4g/7
+eqUWZ3BKhv3Zyufgz7m2sAXGNuNZdfpVJxBHtsTkymIdzGC7rJUq2XVdpb1u1lW8iz3WdQL/vxr
vaz0SLHueXxf/ttlJzDfNwXT0vjt56R7sZc9Q79vH/2ykwStn9yYy+6i3jcaeDvmtgKptiZsYN20
y44ExqTeid7P2fJEcdsuO1fwvokB+VZPhKuG04IO7Vbjst8x8AJ7LWIDWo1fBvdZ7Of32mwZgrJX
NjC38UKyf7oUwt+zLev7hWO7Q2ZmowrbcWsMVntSVUCgFpj2mqq8cWvHNpmihMHsQ0dW4c3z8poe
qDJkNjPDNaGvpLkFqBc/17nqprUo02pjRb25C2JPfvCcOr53Rjfd9sLuo5UhivGso8E8+3XziB4H
K4TwIokIuwd0RKfR/FC0nVoLOX5S44jL1eoVwQujT851UnA/LSqn+QhunXB3zXv4mKk0v/GHPt4Z
bTyfdI4etIonC4J273sLRgVDdEpN6a0ZNOnByKILXrt0R7hQkaFzcC4BPDyIoRzOY1x0Z5rNKZmQ
uUvVPUTnD9Oy4yrOweuWk8rFxyR8oFKkuPZqMZztppgOyE/WG36J8oTlvf1Al0Y2Yvcz1LYwK3IV
OiZ5l1fcbkCwiF0tPWMD/rW4o7zM+tBOdvtKHjT7NiFTPph9l2xcNRaXvHGMGyvxIOJy2OC14jSK
dBTc1o2fv1g66XcozMWmQNjGaaBgfwnS+4alRy4RTXNhzAEGaWzHNf1ISb1K+eAw82JI/5kIGFcn
5GeWZWO2IHmPuKa3tlvEd0XTC4SAoAahEebzKhclRkPQc5ij7bfe7P2rdw4qUdbqxtYyWneFwGlG
dfM6bqJxN0q6Mre9EaTnagbOk0WVfxCUtHxNiyi9FRWSdaKi+aKYvlQ0SYXGZ5yyfr4Ko0YGq3pw
ieUgHnZXReJ6BHrj+JQoZFGA3OlmIcm8YFIVz3pMx7MbKLGN7aa7TryKq19Z1f2dNqL5tc4q00G0
rsarykmih4BR2cXHEaL9Ktr3vcdlEdQyF4HY3CrHahm49DNuMikLj3thTQY9hna+cZvWUxxMCOWv
Et8Nj9h/w6NJvuHoTGmTrciDoa6HYz3StqfD/IllpLqdCob8RVSLLTcbZ5sYlbj2YonmzryfLZN7
zRZ5vr7kUR5ddGybG7d2rY8ZV0hYWfi9n5swpn1q9LvpA5bMiTPSIJJHYmvy4LhhfupmNvdVbsAV
WPdG7fQ7iBwCADgxcUIS9BjeGEx4njxZME703DKs1nZdh6wkCTOwOS+/ZFTP+KvOzcdra/byibfG
SRQs9954ivqGipxUOkGIly8aN1YiU06dKQ17u5FDBMElvxrvzEzIZ92ERbfGsairepe5JbLUtUS9
GnHOWFGO+LrTVK7lwToaJhc1ZhTUPn0IsVJO7mPk5VV73y5CDxk/8KbFaa5MgqHr1idWV23s3lTD
B52Okf/ZjlQYF0R4MzE4jzmwoNrb+hWe953RdW36ZfKqSiq8M1JrNi42t/9KqX8TjEdiNNlI//U5
4Omrzsui/VFJ/eNn/jgGePI328P35hLQMulJWeq//9EMTgIFXcG1EU9/d+h9Pwc4v/EvTHZxDw4l
4xEk2D8kVdv8DUldIqWigkoOFt5/ci74ZTRh4s3D5wenyOJB7D8hAH3Zd3PCmPWAXZ6AbozlM42A
vP3wmvwbgx7flVyV4WQjAQMv/FW2DRH4TYtqv0OXFgVJQqjIK38MSwK7UMpy1wP/OhNE2AB3qF7/
+rGX9+snyuHy4JzAcN/xsoHy/eXgQ4c28SLlB4eI1L7aeZpEfD9KHpcx133KBeItCvIqWDVFYm2a
eUq+jgamr62rXWsD6Z+qB/Cn+7b3s7VFocqpU2V8afyUgpc0Y4TWTrraNlEE16jxsIG52bD5P3gS
DDgDVh1OcYBJfz69CW1XFoCh4ICv39yOdjnvcHjbx8QbpsfaEj3mPUVhi5EDtMFmUL0OAb28ThlN
yz0/GG+ZjI+3ZcPJQPS0RuKLn3e9j2lrDHp4+D0tnHnStbupmFsSGPl/yvwlaiEBZoG1XRCknvsr
V7WxLaQOD49AYgHLAzqcMUllHuSVf1dm96vh9P2RfEyNtML7S+Pbzy+WQ0cKIjaP1NPEc+Aww5vn
+vUJpEJ9JxwaSf/63fnlS/T+zAKBk3lBwTPuWj6BP4AlTNkURW5kPF6U6DtWFOpKuij4G1AzX/lf
P8e24ADvMGWB2sl94KdHCTiug343/IOGDr0nQ/6tsoLkoBr/4a+fznu52Y9cUF4/Kl249PPFA2D2
Kxc0jaRJAa/rU2Ygs+PsNSZxCz4z08QbN+UWhxIZkwMvy1bd0wfmn6vMVYSb8UDGoFmuqIKo7/Tk
Lk7Z3mnIHSeiX/XQkg7R0gZQZsW0T/hsPsLSLKa1hZnCWEUgEzgVRzzIWNlEJ3yTAAb0hefBnZPD
Xz/J33mqPz1LX4iFKeyZHpe9wFnwaj+8ayHBCBpR9HigwJKBT1QORy8KmyM5aoWjtoHsbZXfRuTw
jUPVBeYtLz1kedrtelm1O1VpfVMRyVhqM/AegJF/lqZKbpxgsj96sEKfndrdajmYH2SQLzbPISNL
4jIiMIXChcoIesNsdHzEH2BuCnqM9iraoYtGH1nO1MFFF4YJaToHGi3KK3aX+JBXIZZmLBIHowhI
SxK828amLfeNVfoPOnTSIwzQfFNwyKWaLQo/x2w8a3ouo6Ndzf2lIqiLzDt79jn3oTdTQOdsq960
13TQdWu3c0nStTLCuKlL9dQ2xTqrC8bV+WRcnKDCljahr/tZ3C4VwtbeCe0U57QbY2JQlbsxvNm+
I1srHuBb5s/QDNQ3bnngShWOZrRlrEzhamDYsQJfOb54foGDOzf1uz/7SAnveAbU5F7cTPkb7oxQ
qGjfGC5dW9SfCrAXb6IGB8D4haGW+moow78mumzQ4ZlEW8PTpzyH+JS5sgYTGhzH3ihuOAPiUx2L
oV1FmgEHnpE9cbvz8npuygy/EsNLY0XtHS6t3Hp1YgBS9hiLxUCbn+2wmh6NTLXQJXMx38jOgJgJ
28PcCvaXNfYPi5Bc4B+72bbedOg2tymvU3FsRResgVRYD8reFXHFJ6KnZKWrLeutpBF7p2LT2FjV
yE0Ay7t+LCbwBKXCS0rd9ZIFKqPDMHW7OLbuzDDvtqxt/bHNygkbOQab5ab1xdK859qV1d2kaVWh
D5zMUa+QtzPaZUOlV3GOs0wLcSJgRJdNhIifBmP0oUijaxKtH2MmH4e4bcV9KJmOptp9nlr1ZtKG
sxkwXWFhol0K36q/s7SWZ2/sBhBrKlihHXPzE1YEJBxlr+0F1its6SxR3dJeQ2zLTsvxyvCjYK+I
q6wJaoWvhPQm/hgg67Gp7HWsFlScFnXPh6unFoptSO0SDJvFJh2SZNNFrrnXDawHZybhSWGnAE7i
THRfNeKuSxrPx1Ph+OjhZlpd5lLwDslG1lfTJO1jXIzZQVoIqF7J18U1ppILX1BTQ9NtwbTFFMej
rc1tDGFBpMVn3dvRSxrK7osLCfnF6vVwyn2/P6oeWEofVfZZkzTcAxHA9hiK/thhR7oYkyKdlFFS
ZcHj8hp5LJLAm+uNrDFZ5cynV6Mxj492L4qdJcz4SN16tbWz0l6nEy2ogdUle+YKxTkBc4jekrfL
taw4UwOlqg1k1frEOEdtXGya2P98eByNULsw7advGEOH8kZMEWXCFYeCuZ8E0C2sx5UJjyuJ2Dnk
HPqMUrtqC0vY3PKM9Qm2m7kd9KTIPFL+CpGueZ6Dwb7Avhc3OHDrbkMpNcA/YGj9V+ga0E4yMYO5
SfXn2KOpmnib9xQnbQEBxZMPhuB8Qf1KjGA+cDrpOfKV5bDE6oKUv46Qcb3qJDw1ikbUfRbZ9UsK
8WKDd3LYJJQA3RoOXvdMSai0EOd2VRR0T2XbZEdQyM2XmVjDIUupBkuZC0Ir5vjlEsI7zTDqDtNk
VTdWPAOkYX6znwY6atauhSeNqpFqG+ieZ66S+BKIfNg4nWUyQkCPQs6LqNCuoFXCIuRnzCBrniM6
DNadptRqUB0Uxr5veUoGAYlVa3kzVjaVOlsrwDUvWRiQr5tkX7XmfCAzmq0Djwg6ZxVnXWFdW3GO
1KceKRh8YDx94wzcPyW9Zl0vzfqUTgwbmXHZ5l6KvN6HhUHtry6N+4kHiDdGxs47hx70XQc7wscB
ljuJTjdu77Hv8b9U1N1rYdYb6JbyBbTWVQNYc+/1dblvAMYMkKuEdeWMYt/WLAoSPzSku5qIalyP
x1yZLrGLNN6VVhgvDYAPMjQgcrdtsnLU4EA+Erc6LIKeoEqEE72ipHzPy++pzwRu6/ism7wGqzg5
7aodi25CVKKYWWPeDM9BmDsVK+uEE5kpgR3fjMN73fX79v7fC+vfXFihuS9Jrn99Yb352r99+Vm2
/v1H/rivSok2zaGPixqnIrw2HK6/y9bLkf37BdVEqPYsrlOm7cDalajl3z0/3F2F43K64kBsvmvY
37Nyf1wVidn9np37J1dH4mo/n3vpQoZ15Zqcq7lFY2L8xagXt/bYF7qyrr2w8Z4myLHHyZIGg7Y5
E5spzuua82J5wuNXy1UpazAbM/QPiOzZvjOb+szq3Jkv1DiqmxJ7Az4ASCZwsqoanavT9oQ7wO5f
WkWBextNCGAVbSDroPfRb6s2JTrqxkW/74ZJ3ndWU74WfdhfZh2EI+PuAtylmrUHRw2b9C6BcHHw
2JBZMVTfrTwmzns34E9cVTEKLHBd4NYb2tDp5Zsmz93FI1GuA66+udvQyCc+pR3m6RUBcPWlxsV8
SSKnz0mz5OMlDEu+ORzseO55lRN4omJRecdy0vbM3Lgbqz3iEv+v1UA5OVFZM5GbcurpSHkhZJg8
n0ZyaPyBlApAZuXYUec5ZwvC+HeBnUb3c6r6S53hCk0JUm+oZ/CjddiUmJEG7R3yICvqdcoVNGLu
2ZLB8ztVbAxbj211bSnzsa2q1psrwl2ibOtDKJ2k2+ehSex/j7uTQ66n6bcRGyoHdSHWCnzpDeto
Xkju0r1xtBtZdmpVRTVgm9S1/aJQ28TPjAx1sMrsxrrvFWh9jbETx62ThP14o+reDmjfyxIdYGgF
gbFDp/M5lqB90EBM8XwaXkI5Gbs+LGUzrJ2mtfA91l3vtecGwR2Uay1crzyIZpDhlanJvm9qu+mX
D443H8B2OqSMxnTA65y7Q9af2rbrKnEjpzxtLVB2TdMPKIRqMIdGvkQYK835FTVwKvSXdqhbcL4O
nYpZePffBe/fmtQt9RV/veAN/+vwlldYm/XXH3U6lsrlJ7/rdO8mRqYWrHg/GB49E9A3BmzMq0vl
FOrVP5ZABnwsTqRGaWRjzrcoe//Q6JD6+M/hYaL24on8v9DobGyz/CLXpxCZv4Kh4c8XVcLxIxFL
Pn40vRJtnF1uMm709MOL8k/W2T+pC8uDUD+CIMjz/FMNVFv2RkVBEPhlRQvC6DUzTZK9tyaF1m7/
+qHYGn4WMngom5fFc2zo6c6vckmZMzNII7SAsU9omswSdWWaoBdkWeEGpJXmkEtNj8bs2CswWuXf
PPyf1BqAAChDGCak5E37dT8BU+Y7g2uSRimGBzP3nn0iM3/9DJct6WdpgYeA8u5RPMXky/1FquGC
OXUilPXBkcPD6FhPTSDLdWfiGBVzzaf0f+/f/+SdQ0T788PhsaUVjfIYavsEH8QflQwrqsnjQIg8
2INVn7iwympNTDE/KYdxSQb8zw6HGh9bVLeQmi2QJ6sa8wrmU6XZ85htJivPjBhD4R5TR6hIAaXE
ZR8ApMBjW66YiKTFyqwllZR5HKw0Y98jtA7rk5kOeyYmLaGvhUSuW2E+TTRxL9lcoMEYKaybuO6C
DfhVa9OJaXya0lCfEzcaopXFHJQi4zrIH1ySMM/J5JV49zRpxah0Lk5bqHvXAVHS2xCNaGyNiI2i
IDNQCTEldjVuG6feIWLPR0Y+1+A/+p2V599sL7svE/szcLk7Ds/5erD9/FSJ8WNE0pGHSN2t4fA7
cyiuG1XN9V7VAMF1ITdOkw5fdRzURy+NLxUy1iYJStqKTG7fzEzdmxFBmYCcG57Y0548Q4anlKvP
um7gESZ9T4+JETyM3AI2k0xTUtp19NC6kDcBeq9F0EfUuGKKG4ewPxALDrcpxZ/XRcMtI4bDEVLR
d+UQ51ZcyowWuv4wRQGR5RRsY0Jd8UPtwUyOOXytTZ+OkYpyaLi2lQzlrhi1dh/twjOeY9XrS1EC
Jt36dPg8lFL1V5lOugOnSGbcWlMpY9JscRXmtb4uM+wyZsFdC+cOH5G8xjpVltM6HQqJJbMzd32S
iSe7RJkBNj6C70jM7rXjfshEVEzyTB9x9JDE9bwtklJyLcmpQK3dJWWdLF2kBleAMIz1XTUX+jbX
zTkECftK1qp9sCF6HQBnyGs5Wu4hL/gsYNlJdig/456ug9dYaQfqSwJ1KfWs8WA3SXAnsArvDUjd
13NklLfcvTcmztNrAtZVjV00Ezs90P1dug6TYIK9zN9HJ9nrwO6uyIWpFX2h7m2CFzgMLRqkwtaT
q0BGRDpVjEXMeR776GTn4XLOHO6qST0CQWOy36fG3gYXdkXoRlGZi3TRd5iSKHKWe3PRGnAiZocJ
FNPRqRqUiHdRQkROecnfpYouQmal+DkSd1ZYT2/NomrQBo0fI0qNq3bRPKwxgGSSMdgEoEPtCSE9
b1O/CyXRu2gSkH1el4uSEi6ayrioK0DEi3W4KC5RGA5XY5qmOJXQY9xFmWHYHfLdxy5k2gJbQ9ih
4CxajsXo4jSbsTwvlis0BTSfEp4Zk33ESteL3/CaPweLQhQtWlGyqEZmb32EqHs2/Cz6oEqBHdDj
lQYMdWptHO39oj8B7W034aJJ1T5dy+6cXhtNDeEJy/SGXp8vSD3gZ2n9nFZ+GPXHEHvgVhriDiDW
rl1UsNQg9Fvi/93Pil8bhW79qKXhYZ9rBmNTLWoaFnrrrVkUtnLR2ppxhzBgPThOFawLqcj4F17f
3HZGZWESE/4xWZQ7IWPMAIuaF8eQcMDJVPNN+C73WYvyV0o/O7MgzUdJ+TVuO+dVL0qhuWiGA07e
Nao2BnQR04tQ7ONFYcx7QTQhiqiMynJZ3DS5f8x681HlJL7NUGJsJhxna9/APEtOIFx0zAhBM1yU
zRmJ0+tM+60TdsV9wEK5xVATrJxFFWVJcC/JopTSoZgd3UU9xS+mwLXPw0uJl2XFaWgpLiVQOSGF
8gUCqjWm3wKMBM8owOIB97d9R5GUS8wtkGuJso2i72QWDnC0XZf0Id8Td/zChQHX46IBN4jBimzk
kxM7uFkDsrPYKbIFpD2iXpHb2GaLptwt6nJmJQjNuFt6TB2+cSAf9D/sncly20i3rV/lxp3Dgb4Z
3AnBXq0pWrI8QcilMvo2keie/nxJl/9jy3XsU3GnNbArXCGKJJDI3Hvt1biY/nh/eIYVA6AF3Hfi
QjIcgXzvTEKFscP0vkSXYc/4m83kfOVqCKBQb7we6qt6ks7eUZi4mxr5PtHi+JPvbEqFmxdzwuVX
WDpjHwI0mETCjZmLs0UgeOjoBtJwrc/NBxtI3lXYfI97x6dpcJNbxnzLkwDCJ4sBMD9TuL68IPwK
6+8V6o+co1thtM0kgJFApWYDkZoS4IsgDpyP42FQM4SgRf3rXuEWRAO2Ngshv9YV/6Iav0U1DFUl
/qcqUu48f3npKFOf//d/VZzPzZ9T+kf9Y4V/edk3ZENX5DrbdaxAxS3+gGzo6J1QAeKXQ2yPh+bp
P1W+5fEiyvjApzp7k+dD1A8TWUh8xFvr6JL+kU+O86Yu1QOyP6mKHeb6LGpq4x+ruDazC8LYquy6
w05pfrFrmyO6sr3e3ug4J6gxyMhBNjM/rUWpHWozwSExpA+p9gTb6WDaYn7tECvDS9IbJ5ygsyxX
U+V6f/KUekDHntst7b7iWMkFjNhinO0HNKGLL0nSlXjEitcCUxOSJ2YcyJ0NjWqWBHd6qvXe+6GW
TPA2jdvjl/1gVdiqh+449PozyVZFOqstHlOfLqn1qjymyADCyfc4YobSmYm6jxcnn5JrmLlt4z8k
prcoE3JUY2DABh5hlKNI2UtxFihFjY0PuazQn9LW6xe5q5rBN8tQ6CX+/SmJgSgf9PaPRBPd1mub
+d4xiwr5wzxmvNSdteVTU6G/vrmsqn8fwN8/gC5dxa8fwGeipd48fupF3xps4x3lqOnToeAu9VVA
+I0IE7zzUA/aoHsuKPiFKvsNZ7wQYVRoLynWihbLNvCtydb/f/Ihfup/L9JZh6Av4rl8923LZgxu
O+h6TD4RSXApkFTs3FloN26XYvyHQdYg/a4FCws9LORBjLHeNPQDUBO5ykZ18IiEu2VGQ64thP/H
mStwjbfP75JF1e/7oR112O3AYqEaQSH5KVmUsCTTa3yd9ysNIvhGvaE0IGiCzOyJ5OWqj7CPsCbf
OI9uap6/Wwd/057+1JyqlHNYN9AwGGmoTfKH5rTVdEaYgsJr6fAhLouSnacwBv96NhaMwKMleIxM
/Xdf+acOnHflalm2C2j8s+64Fz0jKt/D9aiE6ZNT0bwOiJpwA1BZirH+T9NbFQeERcrbsXppnt6i
CpmuTTD3uoC6JKqvPGXCNCc9gQy+pX2yosH9Da1Jxdn9eFM95wIugD8p1gnK2h+u6ywMUO5oGvay
nloGym5EbuWytBAt/NEmqHhGCHPrF5V98BDTnbAjqh6rpvFG4h7ypVrhg++dCMgw5aobHImRvYrS
osCdPuJu/5tV4Hh/83mhNfPsA1UQq/eWf15hXRBnDKH3jmfF9lkryUO4EnEB4TuulaNTGxvjkcim
uUAw0TvGmWdwPmmYbO5NHQesY8rBcMBiwXmJLdG5K5hdrCUUUGTyqmzoKU3K5DjoZlFucOYybkvs
q0vsxlVgNYMAvOW0LsVLcTYXfwtt1rjVOo/Ma4ndxlWjzdMJm9PpPkqpTVdLN9TOZ58IqBmJ4zIN
2K63ZnbVWQ5kKnYJd536+IvuM33QnkhJCKJT2xHJRN5I1loYVIhZAzoxcXQ3/mSVThiVGCmMcuxT
gsF+P1XzeF3pCTHPaENJrUP8RsS32gi6ueQ5nQYCaDUMjO6DvO38EAlU8ywzE6+7TrcOXxNcp2Fo
nv3SGu51RN9lGLSMNdUEW1FYO+fF7/Tp9DVwtByi5tmC3HvScCA7Oz0EsXRJCVYNHJPGaA6mZ7fu
OcMhLDJ6xh1iOkm745uCAgL8FILIWEi00SO+wrD1pD8SjC65jpe00aizjbMMuGmL3waPY7s4Ly7g
5SmNIdS2uIFZWyztSP4MJo2QcQHB4fR1rSbggRCpaRlgNOcTZUhWgybZDl/WnIdG7MQ4ENWqMaJO
joEXpeUhh4rHbNylCZObHmeTp2QYg0efcaSx7nPpTZsSOwR3hbjHfoH5Rppt3PDwt2VwHcxd8NjQ
89D9Vikrg5xAAkPADPDPnLn9VlNP91IqxtPgQusJebqb54mJRRnGNemBgE4dNykgB+EgkyxtViPu
6ad0tAO40cQw7i/X3556BFbStzdJ7nlrGkYED20V6LeXn+kjFK4lscDsG0uy1/iu7xOvH9ZjHARb
2QoWcKIeD7fPx2YvRBZFV/h/6U04iJGhfDv5AeEAmMmQokgtJfHI9vXstgd0aZyVzzh3emggJ6kh
cT1Fw7bIMH4jBoAXVLi164fR6L1hAlPTiJMVgsiS3azLbFy3MTGnp6apnGKV1PTQqyqRfXRtLsGM
txT+6MOsMekdSVFO70dsSkbGM2oaDCFu2Aki0XAwwXiGjAFSciFckLDmDA7XWZwbNV2elOqaUfK8
DbCVatX8GQiTSbSfWbcOBJKQmII9ENEEFlJPZxczsksiPbddm29tJ3dJU2bMLdTAG/TDXeG2ZeAr
zjh8TFpQmh4nmk+9nQdwTCxBZh3JGNPV4GnD3vYxplpJHcuelV4vt34n49dWsG0SxucdqzRxbxu9
CqIVrJ75GhJ7yQ2fyIrEuDVOKUqX/jUA7RrXQpNxumZxB/gHMvQmInYQxOd5XvRoVaKv0KfaH7DK
1cK0a18qwyMzBLjN3reo/AZ+0GLRdfrAkppz6A2JwT9W7MvTiWOOtWxGFUG8rhZxSi+K0iCgyjpk
BT6qLIVM+UESIusMw3QikzB6VEaTt41tNM8z/qsF8R3jy1RDi88clw0TTgj2gXr2lCGBXkLCEa1D
pENbSOEEHvwm0BOcwqJqzTFaA86WG6xoqrXga8BRs0rfwdhn0YOnRTTGp7LTtOWwJLb0D1bZ4VQU
Gg3gi9UZyOtc07I+Y+brQH6qCI0Lmuh61Jr4Hl5Rcoj94OwlSftY9N3LXE5q90+NR8AOuc4w2rsF
D2GfdyARHtGImp/gXgFkIQ3Gti8YvQcgtJzuZhgPDiKnYW2NLUE1ieEx36w7fxsQQ3g3SXOS28U2
H8vEb9b1JBAvDGUyrtGQtuh7C9sZQIOj6hbk1P5cGBY/33BidR+cJDCjz4E/piTUt01UbxcCiAoM
y3OJjZDItWumjpJLV+J8u/RO/HH2fJTodoUVFFQ4wqf6FCkSgRCIEiPxjC83tUjTQ520RpywcmPg
trZB0G1SBKpsFnYRd6inxMywO/NvtWnmWChB7i8EkFeCkwLm2g7bW+4uLJpWslJErPvK0lstJeIb
GWcmtXFLE8te2rome3qGHPVxMPk0bp8E12Lk1uCqHbAPlpCccSgGel6lOP/FBMNWLMHJgsnqFk1a
knOZs993Q7efk4F9cHBiYqmQv/nXwKyQof2ad844TLCJwL7ovrF4e9cZwYS8mXO87nhjK1rsl4VY
RhletkAPyK3b4LCplv6oFwmyr8on8bwZ7etRSiJoC2cZGC1o4rWyck4Ow0J7xsnaOi9MqKd7kTrs
0+UltXpuaxKacc32qBggCri7rx/LqFSsdptkVBKRpnLbPYS/V23RdXug7em+H6h9S38MNsYCP/UI
KcytBLTP0kbTQYaOFepdUD+PJpmjd6Yz8KnTsuG7jsPCW1YELHonu20KHMjoksn6WhVJrLIyR18f
PC+MJ9uFPC4yUm9aZ36ItNp5diFokgTR4dOAg9mEx30hM3JzpBGfR3pkSJ564V7bi+UL9kXPeChq
DRqfTLQvfdcGu0SOwbTiM1PlpJoXPJoT4mUYmuAIYRv0xtnqWo6nmNjLfNt5Nknb8ZSqK9riBokl
OAzpUDY+WWoA8n31EKk7ChmL2yRLVlwhuI2a0dI1wGnS4fI4OBemgH0wKx4NbYY1xXWitHxwrVST
D4NLvgJpEmMSJ/4JxDJwOaqQ2WGN5cftnG7nHB9940PmUy3Hu2ns8TwzKDcwxUQ0pNvEnRBEl677
Ecve0Z3NXUkA6MiUKtGPud0lt9DhhzDVknnDH5B52wmORbY0TDGS9lT77Cz5kGgfJy1Ij1rPtGUQ
CUfP7Jd7UHdMeCcSGAoJoQnQ0l1XOtZ3uhdc2bOIwhZGROyzpVsYWZNbHxNhvxjlqkMAdKgHNHxx
XxinymaLYVCCj0tGBOfKyKlIerfMvxAR72z9oY6wD6lLOMLtUK95AkcyNqovFe4r5JfdBZM9HljX
FAay1e+CvtHvHCj86wFxmSvmcg/o2W6ojaOHyZUo3jlE11mbkO1m23e23ts3GLFW77nbnMtwHI+c
fCVTiVzD/87qQ790N3FQ3MgcppzFpbrT8SP+0GiuBMM2rdt6wJY5hChPATm1uwJ2x9od7q3SOFH5
VRtTG/Uv6K6cowVLBq15iU0BWvDKI5zQ32vZ8ic8Z26ILXmEt4yXx2RdSr2oKbS1gUEgJ7BAQjGo
HSRRrEzOK3bDHgKKbE08+yxshG9EXrBIy4TdJnU7VuQyKE/6CI2euJ/zMSOtl7J7/evuVHVJP7TG
PjgWTkIAC2hwfprU4h+XBZx4zb5B7kXRP0w6LnOq8P31+/zU/SB6gGyOqIe236Zx+7FbC6Kkl1nd
4waN0hxLEg+KZCs6rYAKZygjddW6XLbDX7/vT60/74vQ2HFdOlObTvHH96UlLyzIt81+ygr3pdfI
KSzFVEzb0UvYv+qymk+umygbbKRm6W+EET9N+nn3wKQr5gHnQyg18/eDaYwtQE8Mt96PWM4SmON3
5hkxKUE2HoR0cg8b/tabjrZEVd6mjYXA6nIB/kXsfovYYbn13Vr5GTLnsE3+T/jS1UVavfyI211e
+g23c97RZrkeCIciwlyw8b9wO98GAFeMGWQpkLBsZdf1F25nue9QOYLAOOhwTF7Grf/GD7Te8aMG
C8MKmLwEzj8ix0AYefMIQ1KkSAkgBpro4SxP8Qe/03F4+dSW+D9ke8jwqjYIlAv3ImKqcnPoEOX2
Q6PXxIp6CcFNBEvYBwrCgHiTBceo0BwJS9haC3HGmxq9VIteujYIM2sAjPSVTtPwWqYUaojn7QNG
icYtUzL70NuSJT2bTJYJaLIOQ2qwgYwZJDWOcKwbkdlTF+G79Vyp3rPRFx44kgxVp1gZ/rWBbuPl
K04R0HqFdQXNeCVriHg7s/CSbkNhqV5iRdRaOULme7Ol3JfIXAExGp19pBf+dIonhyYgNaZTl5lU
8QgWIvrXyevuYrPKazzru9o/uoEnXoWvGwQHKnjBSNCvGRUpJ2Fjz9P9jExOkqmo9sEmUI2zacbd
Xjcs46wmFy+eOaEgqzW5t4bE+rCMVHiVRaMrLJ3S0i2FcRubLd8fa8HoEeYzvxrbjEagB8ioFCkA
xGvWpVyBysbvNRUFT36kIKvJ6vixy15Y0mm+zLEqWWTMB4BDw6cdiQW7R2RgnrMoAeeQlos4G1ol
39rOeU8/t5pnelu+e3CpF+WoW7euTTJVBbX/1sqpsLAzNdDhpNNNFqXDwaoDvDdU2c5hqa4nITSq
Ep5KMA/WNf/n6w0t9JiCEa8gqiup7vClYuSWCvHRnet5onaLgB2mHFLMGr/kPH0PwsVXqOeM34Kz
K3/7oqDVcgrJdRkzjQosmTRV38y25oSe5tFTwhDEIKZRU+KnzkU0ty3Khfx3WIVfkkiq/XKogIqL
8dQvwkGul5BOSFAvubemyN57kCBtjJVbLWyM0jxXFCjPl16wdkoWek4yWbSlBOA3LZHJ3xwEfLZE
LaJeh5OK8oV/g0GwGsxOcGcDq0daeGkRAfelfVN4Hgc0hlgsPs2k9o0GhlErb2z6V4/Yx3ij941x
m4wtDyEuNdzgGgAas5MgpnDPs4b6uiIfB6A9INNnA9TGejN4LK9rHF7sPRHB1kHLBopuuPt87nSR
1KolvnagHUQaksNYsmLQZ4jXiSoq3lSYUjPGUusEJAukTBX1vkX2TOnghe0bgl/WtzraR8cMNh64
z24ehmBzaZI7jHkfL0v4UkPPuWDirB52pO7Nc+TSVo+W5JKMJoTaKeZRwHwFCm2C3cJWCQNx5Fd9
Vl83tFRN4SuATAGLX0/8yyMhaaN2OM1x8S41EGRT68A0q31ePNqQ1mlKqB7SNc42JmiPmoIWVw1N
cr3KWmSLRefxcLo16PUC74c0L2ccYNaUfB09RQ0qJm6o8ojgedB1Fphm8ZCLnKxHQuWA5y6t36xj
m7MCp7UOXlIH12NdBGiuyIlb9enMb6jJT6UxwPScNDBPJNZ91qLUW2udmNlP4yVY60Xj7V2n00mc
UK1oO6FiGhNo2VOdcxmsCc+L7SJmmWwIGOUJAxrlA9HGTKfSrMfkNIupucHmL9ikMxJNa+ZZzgO2
Z7/KNZBzo+D3kDxjH/BcIseqZ8vQodWde6eRXEH6slPDQscYMMnb51yP2n0AMWeH7Zt5vsxWXGac
EaZtgBwPAg2gTT3NFmktfOEpz1lRWoBL07ogb/Ic6cvSHOPaoxGyqrJIjjgvkC2lI32UtknbNIzc
pSKN7BeRmmzNRjSzpiIKvmE1uwu3tRNKn4ZPEhhsZVDjydk4k/U7Yh3ekdipjCVYL4ZgNFBXF5nu
wBNRuq1xmxKucC4Z0XQQfRplqRSoWpFwuno+2pmqiU0IB69xXgPTJA6rG9/4s6XWHnF9RnaFgq/b
S8MDU7+sedu0eZHe850Jp1PrX3ouyQvpEDwyhQZVwvqJt0D82/bvB2JaJmzLBfsbfaC/LhJLrcdg
Fn7YtH7wSMYCN/LrlpYJg4Keno+lhCqsk4fMF+i/YGGP3aYxNOPednm6iiKHzyJHLq9F3Xl54srB
tx/Hqp/IumidLtledta6TujWx8RvH42UhLLHMY7n/MnBmSUNC1vtUsaAgMlOeuclKGjUM9mW741E
miAJ1StqwuDQNY06DFrU+MQrxuzAAY3x7bg4bGTYPvAE+7XfGKspIQaEPn5O5j3bj4UMyIgJeUpW
MbGGiIXqJbgqge4wRPciUCncq4Li/ZLh6KGnheeHeH7HjxylHRN1mrYj0fI8NbnCw5nHw6sk4zEF
+xxNHFestnNf66p8rGOjOyIckPq4mv1xog6xujOlL9ka6iAiA7g4Y1rSEBUr/XtcOfSIZ3ewSJQg
mbs1jP6WyVB9RUhRHA5+nHxIvRaEdq6iTy0yLs2sW9jsgRN2vRfqHsEc40qWRqmN+76fDyKRDUnC
Afyge/wQ6xAbzic8FrcNFLWt5nrBfWMPq6z0ThHiD/1pBv3ROCewvYwOmBuW7KoZT7jtuusFxNlc
N0wU16ZrLoQ+M7qJV25rZyH+n+XewDwrWaV2Q7CxnVvbvDIHMqeI3NElAWEOyfckm6JiH4ibBsDd
zi6BiPuAZdmFsZCYm5DAGlz1lr3c+VPvHUUWcMylE6Y8k0Z+ZjkaH2xjwGdfd6u7dMn9o2dGrF6D
jtdN/HoT+1mjlGsT45Xck1fdNGBKQstrrYTmTC+FXWcfZq/8YGcEY14XrbDftzkx1lovRj+0EXrQ
ylvDF8HU4HPik6QgxoB+hkW2aR0vXfvd3JHYm2GqM7TDep56tH5+M5H9bmPgg2Yku/G7JJtvuF7u
a9b71XaRmBdhgK1v4nT8EASY8uek0Oy8aPzEZCR00sz7jEX6fEqcGfyYPM+tlXvZyuyd7r3AOpny
p3I3zlROf2TSPGuYVa6MUYgbP02W96T1OGHtyXJbE5O5i4IBnmiQ2pu4Fec2kLBqO5fKCEFpW9/0
S8QWRW5m6IxJs4mpG46y7IwjQ00NaW4tDnkg7esarTYmK1O1GSDMAkqg2kTK5280smaBF10NHneZ
3+MqBcfVP2pLbtxxCGB3Z5MYFzM3OxSYUr6PibG0Kqvam3A4dr46IayZ1PMJmd/eyblhhKhrzwKy
+BpOVnCzZA4yT6LN8WbQT3mX+df1XPQfzMnUrueyKfCh9T1eN1K7fu6HAtpkhPriCBzfYp/e1x8z
5XMO0Im7L+sbBBxFmr/3Rku71XEFDTl5PSIe7K30iCPN6rw8jLrnvWh5CY6kkDyD+N9w6Dqx1TyW
DVaeo05Mci93epQnocOMMGTzj9cLdOZdRATZYaic1yaJ7Y3ZGwoW1wu1WxmHOeusl6gjxG2Npmf6
SEW8obruqARTvVrPuZ5vepjd56hlR2Hn78oNnFpGKKnpoVCZrB1p3PNamFD8HLTl4zW+XVBXG0tm
gWQjodVu172jn4hALgwc/osO6baHhUR2SiMD3x4jK+1i7y1iiF/Z/ONtkjFHYZjaEB07EAgbJxG8
nBrXLCwUEo2NqUvdvU9GzqMGDc7n2ItMd5VKI1l3DfagWdJuoBnVNwhy03Vq9eNjgxDrsBAxtSJo
ON9iBrtsiL3hn5mXbl20Sh/GePJZ4lZZ29oxhfCNmWYuS8wMg8CKrxnZ3SZDL55UevxV2fk3bl6B
kVINPJTS1D8Go3BR6NO7YOfVAjA+CbeROmJGN+iPWmssJqnzVhbg/WXJdmQ2ij56RViqhSSoD0aq
WfjuK3jBtf8ctQWbepRlYzOzfc+k+6wcg6nGzsuIMHNCs7DJIYwF/q8xEd66tJ79pOTUNWVG5o2f
+hYaJ5SZ5VULXNpuYcWCzupOyfATpScwvyOpQZMuodqqRkEh4g42Z1MKfDwfdUWNmE0sOcBzi7Bs
R8pyiLt/gSP/o7juLTpE6+zQ2Js00Mpo5mIE8V3rDNcczK1Ps31UB0W3Luvamp4We5Hioz3DJSCt
OaAaqRkAkmdJyny6+w5y+BtyiLIG/wF/4xNAnyMaEOWCxad4g0+NiWvUi9nHe2eCH8AoUIC5ysCI
zFsMXZOYYjNqdqmVJvFV30RLBf9MRLdx1RtnX5fGLVx0qspff6q/uSywZGACUbYjqVCco+8RhcqS
UZ1kdryvNEo/ImsmfJvSmppUsVbDPjWpfGS5UBxpCMF/x+x4y13hYvD2rvpDCY4E883bz15O1gzq
OmcuaIUyo52hrwpszDNuSDI72Gdao4+jgBdpB0OV35VNXtPVwPDBvLPdeciXlZ73cbLvVQfdtNAK
v1zG+WOFndhvLtff3EToHgYwKlgfk+a312sI4lSzYH/vq2jA2pdprRSKZALTvoNb0IbQ+rDTmUT7
gjZyPrU9WEWb0Mun9dSdSuSEv76BxhvNKOsJ0pGS9eGvZBkcwz9eQs3BIlZSN5BLq1E2XlgIPZDU
owDiwWDgMmwaTVO8QlixDs1Af1HhiV7sDCJG0lCIRvVgXNlffzDr7z6YyyiCbAbw5p8QUY/BPYqb
Ntk3Li4rlJr0XkQTjQgrJ6oiS1QPDTm19mGu1TxnguqZHwfbHCBiDCQUXigOuj7TLSP2oS42etpY
LaWJiu2F8j1VXIsiIlAGxzewHpgGPNkawaaUpky8iK0FGHz92pRCfofhsSgUoJqb6ZREigoxZMt0
r+q4l7QiMaJahI8jKeHzdEC/vhzmW1ic+4T9iu0a4Aa2G7wlhyWG1qYzs/idlTjsgWa9QEHwpWp1
qolPf+FqwEYatIfKVHPqqUz4WHMql4cpcLlasYVfdugsGiYcCEPZXm2TvyfCiuPNBR6yTIUyjyQU
T9f4ssbpvsaMuQxxzhviTTy03X6ZFTXMMfFVxIZwZlzh0xC8Xr7sv0j075Fota3/gjt6QaLXL3nd
v8Wh1Qv/wqEDEGXAZ/XM4Nljm0px/k2YrtvvLkMG3URV+KNIE2I33FGo1Ux3dIiI7PXf+KPOu4C9
AWq3bn7NrfhHIk3vx2GHEhRioeZykJqwuO0L8/z7UwMCZCPcyTOvF2gd8bJLRTz3qNRMfVXO4kaD
9bVpSubVGEAQiLkCJF+eQc9cNFypsRdDo12jspabudXKbcwcG8XOIm7quNrjFS6PfostCrkp7lUt
K+2hJd5UgcbIhFKfqs8u3YeBnoOhKkb7AMmok4ymrVelGji7AkU5v8/YmkCy5KANkbXLWjwO+dzT
KnHiPXYYNy7sjaMZEAaQtNH7cWnvJlGv1R67svHU2reisVY+hIvQK9yjYaNbkXmwZsz9KgFq1zJr
RFgOXRZ2VjXfEN1IIAUZpHRckLVd+tdCaBtKK2MLCrXsHBV5V8XmDm169RTMQ7YRmCqtl8LeENx4
1+WzvWG3JqXS7MFCvRIowsFa3iqZ4xulIVZcKZueAIM3nHPSE4ZD9bo0jAUQ1QzCsZ4BWJtm2Md9
dtfN2MO3Il8YqZLBTA3GPqo31iZBHgC+qzlkrMqJ9NlCHOnGbhKD2o+69KR8QjY90R5BKfeNrVRj
5O+tZoSBoU0ruTYjnX04Q22SzI9OP8zh0KsvQcTWupdWtC5mGYedo7nMm+XnUiCJnCY0iYSRXjVw
B0LLnDb14m21tGi2DsEZa6JDtFXK4btqHXcfRMGxR0IW+rmJzHCJtMfZAmCgpXQ2AoB1ZUmSw00b
O31tKOeDSRVzJmsAK1zDH9bYemP8PhkOWRYafcOk2+ShEp3n+IzgpUvoAFjSJjCyTw0GXFctqeuA
CmVIiFO7lljiryyaGoaFHlIX2pai0DZ51p5r4T7603KdmaO3igfX3moVbS0E1WTnNeXL4mSfsra3
d1kddSDfIzF7CJGOrRn8aYPa4oIVOGvWhJIBrdyRJeF38XuiIhB0xfhe0/wUBCH2wB3GEtqi0FdG
7xygYxqfZnsxUCWJq0nLPy+zPW0mCD6bLEUp4VSApstC0rtWsBYw023XHs49+2SxJUa/8xSCXrbr
3Og+aqJHrupN0RrWB1nc9dzukH3Zm5pQ462LU8E2srIPHdLrG1ib5dbyP8eB0I9T7LWh07jaubAN
vPQlub9rr0jTUznkflgJVwd2SOYdaSvdGTdgfw1BPj8tMOXXQiw3AvvyrU8IARyvxN1iSFSuHVP3
NtWkDGZMTSffo1twtcjLDaddQkQKUX9JbyGH8zL3YNDGhmnsD3smNmSLDuYVrYlca4DyHySSpa30
I2ttAm+E2O9gHEOQ8Ep3agodJ9M/kApDoK5m4BM2tMu2TxovDOTCpGTJq4dcs2Yy8qR+NIBDnBW1
TcL8QsuTjdv4eLX1pRvKAocGC6bZlo8qrz1kv/ygdl3Bk9qR2nwL+PM5RW6FOzHd4NDi8Co51tfe
wvVsmGTsvaTIiFzQv0xR4q+nsXaOyiIaa7H+gcz1AzWxe/QXcmDszjm5kGw3THhqrOkmfJvGwl3b
kC2RswZ/yL44pYy0mA7cFyRU4sSUGrs51f4s7WXeFt1yBTZ2nY78vMAJDIKJwieqauvFWhfCgmnW
s2ItJJ6FS4+dvrR1PK5iHxQZoeXeUzS9IkfcMvqyDxn5zxszrYmRIeAy1GO3u5lNbytL8yVoFeeF
FDfs8IXzEJlJHJZesJEzWag8arvJbv8cBBCdtxCC4HQZcsTCMI6RX+TbrDCHDdGJ8Cd6zJ/Qtvl7
+GR3dWF+cl1xncV2dhDO9OiPwqN+dPuwmC2XgKC0OgfB8FTgSLKG9P2nm4wjSkxEymOMAZ0hrzy7
x8DON49pjQ7aqeuCuY6L4VR3XyQQ/yIr8UNCAr90ndRRQJN85yyy3tk2Zs0RHsCbduyLayZRJMlP
nY+wPAr2BTpxYSWfiC8OzrNN9mxRGVeLq2zzzLnd9n4BxuPzjtWynAGL03uRu9eZwSE0aREucSNq
RAJbi20nHWell86DmoZBgG3Tq7kVh7jD1XcYLAwDAbahWHG8YALjPhf59HGMpNx7s/daS5PxWlwk
W2n2426qJm3L2AhwpRyCu76ALx17+Gnbtvrg403Twvrp4RuHJVFL2VLjH5NupzaFmI1w+2Ak2pMM
mmzVatOrlTak8hZSHvxh6dhr0g7b6Mjds/+mxwQEfBdr7HLk5CjfKKzd/MK0duliOdsYuGlrEpsU
EuJi7GIvexqH1EEa7Z/nXmDW1DJ71uIvltZ4x6IqIgU1LSu7cY2tU3tkbtqlfvQbxmm1zUm+sKtu
OyCX9ejP2Fp/xiCq6j/YaR8huwZwa4NqPzHTI7Vy6vFJHx9h5JQejyIc4axYtay+0r+DTBgQK+lh
x6YeMqiGjrD2rVmngxF6jWtGHyxJ/4jUeZ47gZexI2p27xyRdjOm2JSbkXOy7BL457keyHurjp01
CC8Is1rRcFaY90HYwkuw6Zau+1ea9ef/ygAF8AaE4H8ur+8Iaf2B3vH1BX+V1b7+zgFv0KmOPUeR
MSCN/De9w8fZicYewR2gxPfeJ8Y7CBcmGIXhufwHDse3stry36mMATo6Cxadp9RNb+yefmn/9Jbd
4QUYxmKmodRfyEfeylyiUYuHpHKcA8ysJlqb2ZITzI6HKBEHQ2jNjngKsHDYUkEtWwLno6NfQIzm
YJ4+OBW8C9vNxJMOB/sphtu1+e5K/g1+9RYp4tOZdBcOH9C0XPctzoDFbhcZY2AfssGuX5zEJh5A
T5QF3gTs0GL7swsafPhEU+f2b2AX4DFQjB/Ia6jVUFSprgjLlgv95vuOA28hmCcybQleij6WbcR4
b5RpcJMHXe2u3cbxrrENqVwuk+tdTXaQfsC5L/00LdXy6knBpKJZZusYF9hl5a4sdn3RyXwDL9R9
71FFzSFJ584hGsv+2misZkutbKOMwaYwm0r2aUju5V1izsgRyPwm+MUHfF2N0N7XUi74qvvQVNuV
1bvU1JlrPiOPR5rPRHsFqoBOChb2BoaSPCWVqBhU2BUz697y820MGzoh5Slhdpba+pOGqB4JjneW
hEYXDGVazmDPbarbzgaf0xIF6Ha1Nexn0I4wx+F/lQHMo0v1xqFdYReQhE1SJcRoTfPHinBpfPIx
Zrl2xoyir5v7J3+MVPSDXgDq4wmgwuEdH7jbyuftmBQuAYFmyhzLRPuPjVB7UlOU97DmU2ONbTZK
2Fp3gUs9vVv7TCM3oySyYDugrcNinkcJvZsfT4jHWxeyIYPMsyHrZFP13igPgR8U8RpuUn+aUkmZ
Z1ijIIXKNfQtU2FcG6uoh+WyclzGqxt6TOsKsw+dwiROzRE3PlB/Jt02tzXT7D11oKkRpw0yPjrO
Ry+bfSKE3Oo+r7qJBKjWBDLHFY16itChVaxPxhYfkW7b9aMDHcjUdovpo4hIzGH7X+ydyXLcSLZt
f+XamyMNjh6DOwkgWjKCrShKExhFiej7xgH/+rtApV6lVFmZVfPSJGUphYIRANyPn7P32rmekuAx
TSFPqn/EyVneK5w5mE7qMTupzMtCzx7cF8wrzUHBSN36RTMclpQ8ut1AhxdpeWbQHGfLnynkOb3u
CV8UV5HmkSXtCXwS2dqklwmbUOHayTdL6tONqIF1bNLKLb/RSMJKgurb5DiUVuXK6GhTKKzKNjeO
2zlZyLP3gMcC88gIJQRddRaB6XoQXZnOzaZ1qxpuI4qjOMjmCI6MR1TF1yqj70XyRZftDb2WX1Eb
lEDKcwLukk2D81g/963fpS/AT4rm4Fe0mG76nrxSNSrI5bqZTc+rvcu/Xmxo4grd7RhE/jh3PBWt
NrxW0QjzsvOHFvLFwK69Hcau0rY1oJczdiUQyL3uDmI7TnScHxaTINcDgBUE3FpUrSP3qivjsBsx
MH1GX4NDG0bImma+2BVjUpnrB8Wcla0A/maXyLQJW2rjl76mu7m2NLnVZ70+ImvJ74XLohkT/CHA
1qXVTaZGUurHuvXJs/B5t279bEsS2Q9kJQrJiLOP1taj1X8cUicjSyKd+Ok5+KhDW8/qkNayYVJn
I46fiBzZ+PbEJC+RPMjbnjmvthn1efyiZ1SS5yztbP3iR8hpMFU19QuaCY5/jO0VLiCWcroAfE8W
I83tkK1QoVwbJtx9hnoqelMjkjyXpsr7/bwynEk7tCyxvNjjyCzt5E2pzn9y7FM0MQhrp0IGCqjk
9FzFc5H2Gw2SygvRmyW3Tqf6q7pTzqXtBT8xI6Ba28mRkcgaRQHclViTGyRW2KPgm8L1JrZuZgoZ
02avax6slDL9prOLtgyQ79V26CFwOIKBGODQTkNSXpd4DDOWRCW5dwlEOSIL8aaL1RLkQR/fjsaw
6jv3M+M2uRBX0uV+UMQKDlGNj13fMDr1wPe2rvxUC62+JM7il6HnZPUm8nSLBHCA8Lns6y+9GD6Y
s3SOE8Nke481SN6NTmEWoZZb0bT3UFbAZvHSkll7TefHsrNoJ4hWPifmFDE+1QgCSqjnHw1UDA6l
4Gi/kknl0BM2BUBQmW8zoyaeokCrf21h0rsiUSi5Hl3V9RtqS2jyrdfY0IY6cWVqxXD0mcCSK9JH
2mPOPqP4yP4SWn6LPhxHgWtgfuwBv6B7JKpuGcCB7ytpEjKJJTvrAEiBV7Vj2yIBjgW/L83+43/7
sv9e4Wj/taf/hsjXuvq5dHx/ye+lI5G/v9G0J1SBkHlGLev48EdH1rDo1prIv4m/4i5cw7R+OPqd
31CC+LzO1V3GWwYV34+OLFUljyWUDaoZpgK6/5+UjpSbP9dHtFlXYT/FmW6wT1Ph/jwFyvtR5XL0
09ssZ2HxA7qYtAq6OHdu/KixrDvLabt+D/aKGPYoInSD9t+UOkEeTbWcL7TDwEu6OfbqnqzEwbxP
vjMobToXuR44SLqQdlb5gedVl7dD0epfS72RbMkuaRJe0InEg/Yzihq1Rs3Jypv2tW/F2zJps1OZ
VeLNxKcF84zx3hdtVeDPpMSc3NxqwSXHDDwGSGY2hck+ViS7mlCXISqn7GOcxMZxwyZe5htVNJ3N
o2VpH1xd++LBK8UOhcKjola/OMlE7DssDzRvVnp0cRV+luvySjlHA7SrnOS+I14ygQQ3L7fQ1CI/
bAxZdluz4RNTxamBlZxsoRBfYHLVRtRnUwr3OJbOlxQIyIee3k52sQ1kgCic3Zu007HrLOlMr6hw
1hAKPH54PX3iJja9js7wwbUHfJFcieU5WuqKpCwfXOoyR/EDrfaIQA56txjm+PGPqRMlV0rOyCQo
tuy9Y82g2Stz2vqwTCrCs7JS7Fw0ChSFqdl8XDp23zhusVJ57lSetL5CBK7ZHpD7MlIeOe/SHTnE
r6mnmUpZfNw5gXqYsRx18Lbc5RPFYwsYrOPOCgyKgjn0i2QOCQ402dYYwZValry5HU3CJE7zQ59a
407GphPabQp3vU7cu1ZRneKbzePQWIb6LndosC81zRTgzuJOs325raYST5rl0hLqOtv5KslCDOm7
jxdmDYpW/FKXCUf5hTJp11Zac23FOloivRp1tznBSZJeAwgGnTndASQdNDE4NDW3Vt4m9VFVqbA2
uomorNokHg065GA93roop/e8oQ7wPGCrgrCasOTob96Nfcy1UmJyHzC4pWh4we03T0U3uRD36n7F
7vpgKDt9lWLTxnb70DHinjAwOrzYBZs4+Vq27tIwlHNzd1N4C3mHE4FUPXLJub70mpdeT9WQXDlR
JcHMJw75wziatwuOuuU4x7CtacJCxKd36+gJpPHCqNGFWYXYDGIZREB0vTYc9K50d4QnpLfAyOgO
J+2UsOMTSMWTHXlIonDwp0MI7xbXaBMx671W5NO1oaFZcNMSrmbYTOV6eqm0Tm0yUDvxrVMhhAw6
tELueValvBS9re875GMMO8yY2DdhaUCuXUAPheamF40G2gRZNioSxCK6g5yi8OSzQXLcfqBFGZ8s
vceaO2TqjmPDq6b8imdKc2oYwjaw7MtQmz21cguqfxePS/1MQg4wNQ/11KNSnkHrLWq6as//ROgM
EYika1ai5QF+4lwfDZsWWUCJSsZ2oScGcRariNqsm+5NYj62R1x9Zmr36mHKjak5yDwRNbSCZQ69
RmO/7nv9rKLMuLOYhVebyPKzcpvFrGb2iOMrX9psr2bTO2UaGbahJ7V5vp6F5BzH4FqFvBPxU17U
bwsRRziduVb1Lm5UFhrKMu80YrrAM45JETp+ZlzVTuVvTS9DWKGlq/TZSmbxSHxaivi+MLjOuRVn
X7rWzV4yfdA+kDwyfeJkP3UcGi2LZ82apxALmola2NGGI+MmxPDon/qtQyxbd8VfsJA5aasolH5G
s6BN9BBunCyUfwCFFsu1G/rzS8GpiRlIEhj068nadjoA/hVl7IE8ELrMEcF4YMsQ0aN/ByE/kmBE
nt2jWGLzCXH+R5QZDjTTdwW2X+nGwfGke+fYHA3jAW3dYCQAJX3OhijVkWkC9CPjHVbbfF9FvXUp
SgMGR9nBaDnLrq7PyKScbO+1tfncDvMzinOEk4OTIgsQaVQw6Z70AX/qlM3jGRQ0JJlF9Pe4+bIu
ALU/x3dixqRKB90qFrUcStMdXKSoFrzB6ITIUXoXy8vF7r/11L9VT2FAokPzrxtxt9+qqofe/1Kl
P8+5v7/wh9/K+g10Ao03sDUwc/jd/6+q3nt1SLp9Cqi157a2m35UVQZVFaQb+njQyOgLUXD9XlWZ
0JXI84Gf5AkwI2sL7T9oyBnOWjX91HVyocObrtANi+ag82tHrqACV2WjM11zq3wJqW24xe1Cmhcj
mmt/VfsLMyjLFAC3HJzW3yAh7Y7AFuhjqBaEWZAUukYqSj8UdpgwgSR4hdQCDsivzTREN9Jxlqty
EXpopaipNwraAAk9Wt+j21usUDkFA1DNBEawZWqCBthI8BduER+qvUag1xM+BXZZfLIX+pQ65nKl
PkSGhn7awlm17Xy9ybbsXS054diiD3rrw9gQs+6+qMwkPSYHRMMu4pjEwFAk5ThamQyOSXVIXZV+
04SIX6XS0vPMa57tpc7GkJBJ6zopiyhDJsqxd4NgipzE0Y4Rdmq0VFC4FVcT6aM3aZ0M50n2TOij
TAWRHlnFph6meUulx9jHjbMpsPlSgnmWI9gaB/F6WeLzhp2gY3KxzQ9ex9cM/hJV6ri6oisHYGYF
iYkpYBtvDZ9v3kotcZLKL28HzXR2g6PKO4K36tuMzuVNgnPBII0tr05Y/9irPUXjTCbuzqDtOQQM
Ls6VK2J9C6VeJpsOTm4WVEjCafAN12NtPfd2PDwIwJDenlaoD/UQEw42Xji3+6obzae5yI0dUBtv
j6Uhm4NJRdEZ0R5kXFPPA8L1FHHhU39PTqOXbZ13o/FqOWZnrLZWKe7d6XZFzoc9KSB7Cp9ba4QH
udYG5qoRHD+J1dCMuWK+mfrMDnwcz1rvDYH9boJOsEObqzEahSPxE01W3dn6YJ2BS34E1uKEaDPz
cFnN1dVqs15GDNeOZpcHiQdbr8UQ5ISn3kerQXtcrdrRatrmsL/PM/obpcVgLRn1Oozejd7+6vnO
/MjeES+ZvyHtehWRr+3Yr7CKJwOucW5yTrKrk7xfPeWYUcytAEod5ggkGT/bdzV3W8CU+ApgbLIp
V3863JhnhRFxo1bfekLvfWOvXna5utrjEX+7GCFkFKvnnSNWfGxWH7xdNM0Zf75/cnFnhBkG8G3H
toCfYvXQTy33zbuxfl499g1Nn80IZyTM3i34dJc5y3PWv19Whz7xZhZufccqF7z7Hhku6Y4Gqlxb
kkJZePwz+e74l9/9/4sGmufBgBohH2y2VSgBNrp68SQs7oWtbmfpldPp7h2uiyj5OFsK9/wossLc
Vf7K/ynwSvH+U3qBA27Q6G9qfVPA1ZmCjvEkSGZRa/YzrNoqO8oViLgpagVLaca0Y1V7UlO66WFK
U0s+DN8bgvF7dzA39Sn7lOdDp6pQkSXgEvpg90awNI6vwqmnRRxym8Xxp1KkMdqyRFAG51pd4oNH
U6Jv50UJDnUindcBr1xc0neZbXtb0AFDHhM751mfxprEqVc390XuAGtRPlt8MQ71iT4dHCkaupwq
59XBpR1iZJSoOahHh+ixykeHGrPl0BsYQ2cw+dDIJv7vTv1v7dQu+M+/2qnvk/rrt/859sVLhcjv
+xju+PV//5/x/YU/dmrxmzDgfrIJ+HiP37MBfu9/kPoJ2s9igP8DdfiPfZpXIHpe9Z9M1H7ufiDH
fjdEr02R/2CPRuf+6x5N58XULZQp6NKQuP2if22BVnSl79cHjT4E1W1SP/g51BesMD4uAsN+luU0
nYntxggxNs9FbGtHXdIGrseCVVklJEb1VnnnT2WFhEJ/gvQR42Mt2oyVDCKiGjXz2GGHgKihuTvE
lRJ/q3tpiiknaE3cZlBIXnyzPDuyOJuaxJXH/G5AEMyUitFLMVFCw8x4G/UxvSCJYDTgNujWqrrd
6JqnEOMz1Eh1dVX7+q0jehQlnXxZK2YiNBi4W4SfAJR564uM/Zkz2RbDycU1571E24k9tXrz8+os
xXQfzXbCZjjusPGdx0XdWtlyhQCgCRAIYwVLX6gi6rBu1as9QCiaxCsk3+d26Xd1gfaoKxPzY9Ra
h7TzEMLraGzrfk1D17yLGMznfCpeXCT+Oz2W93qXn9dvYGAXDEEHv2F3xYSJ/mxnFksdmiXqsXFV
H0xyeoxNee9VM64BlEXHrvBfqQD8vUisA/a3qxyi9VGtTmpN9nwxuk7bNj0Zq+ltziFiJcu9bKzn
xMxP9LdfujZ7waJwATtEg8Kx+q3FB5JW+lYPy63FUXW3mMOu9Rv6vVZ+QggFh55GNeN7tL9GzRdl
JB3gDbsbNpQByTbN/SEArFSjwGc9jrX1u0zKl1GACtJXtOvAihis79VY/AWtVbey128Hg9DnRF0J
DxWWNulXjVtrAXOVNxNc7NYW6TnP5yuqRuJnaxpRWconrK3liWx2qNmDUyA7MbUw73mjKWXElJDt
dd3Z2ale1FNntRGr9vxY6nY4L5UMqqQDMl6nLxUkuG1hzK9era4mI05ZwLuUiBj3OZ31L15r3vgA
6QNHokM0hoOyMU628/SoWvuAPx3JXmceYkQSdKWIfc0HWN5MNK/w3iZbSSh2wGjchETHnTCrgahF
ozSx6upPVSxefVPiS5u7CsRFcRLu9Nh246M1F28lfZtAh7KHf2B+NCORgLMfmh29DTy9jkbbG0Zg
8P69i8q50C59Jvwt2yEqvzSEAe+G9XV8ThzbqHWk6TxjGlsOONcxs4r50hha85nwdz8gvWAJOy2a
7kw86mExx1GAVtIOFgZ5B7oz06mt7enYl463piRC+Qa+uEXNUd7QZFp2sAmnE53KPjC0wnwdRP95
mTrnWnhI+7lr6hTlZQeQKQv9sjVDN1fyJXJr6OdxYzAuzay2esqr6Kmc4c2Eyur9lR9DkzOJLlaV
f8YINgXQydDssd0pMw2bYem2LcmLAHeAmqAIw0h88moyaR23vRRaclvVFuoczXqqNVIHsAjaZI3b
L/AUu9eqAmdZ0ZbbFg4SW3fJNo3ynV2ZliMNuDq6RTgIlr3i9leZ8VoTOoK1oqTJNtHQnQ2xM116
H/wUK/WN27CNOIfMKBOg7bjjfja46ZbcfXY15zIarTxGU/emye7KcvLTHzadP1EX/NK/tlZ4CmdA
jmyc3pirrn/+B3tOSvIRGL68Pli0mxF3tsPaPLukdkubRjh/oyf4VWmxvpvPhka0nG4J7/3c94d3
g640Vs4CTDrmUSdAND8ZhYnH0GRB/+vP9atqgndalQsub6YzOnjfvf7wTtJ1ZzOLmvpgkDDJIJDc
d5bjTEg0sIzY6iO/0793Jf6l1elndTZ5L+t7EqfNUILsbP7783cZm5WfeIS1U5fZCcql6REGWxFo
pnWQml2s4QAn6AxXXc/q9tcf959MH+/v7a8YXA7iAFDX7+MPnxf7gVQM36tDX3YmAYSld7ugRliX
iyu6NflB9+dX2c9M2eU0nbKp57n1UVB2yfKa0GeNydQdYzwqzAsPPrSQIBu7reHJK+mwfOMjagJG
fJu2zs6V02H+nu7nMn7S7QRDw2xdRrr4wVzX/t626+ZTDL82sDyWh7/+pH9yC5HzjQpfoEkgvvyX
gYtRpD5gQQu9utHvrFq/1X0FJqFr/+YbXeVFP/cguJpI7GmRILXnVvrlG/WlYMThrfeqD4qFo9Tt
InC26jQnNhW9xRDLynmIRXlXTMutO+jlHVrAFNVI/NZOrMtrqZLlFBDCmK9iDZmFL8dHzXcuZjft
E4/l3gZ5xwQhcXCAGfTfbGPZl7HRrNDK9GrUu/6+yuenuWPbH43UOiHDL1ENDkAhqvQtSlFWV3nB
VZy9ej9r2VtUqycPnJgaOGnMjXnAy3XAhp4GcanekS1XaEqLwBjVrbsgc2B2KnYgQz93NipoV1Bj
/fUF+5MVBofUmoUEjNpgRvbznalcrW4tGBEHJbHiU07MrGzExjnYHs3DX78XFfY/XTNbZ59C6+ci
mVr//A9PQWcsKZbZpcLcO92T3HIq679bMN+fpJ96U3wUVFgW+eKCHsWvvSlQnPlQ6DpAfH9qdn06
GwEZd6/rSo/4ctkPCBtywzr4mnGRkZ9s3ao4aXP0sc+yLx5oekb0U4daMzMPU8YmnvisTs1Snmn4
vClHmlvYs/mhMB0GBehGETao/rpInS3Wiw8eDZaNgzTyaC0I+iHryQ1UMIKB/LbZGR0psyaRs/tx
pmelG+mbXXELtml+nuactCbGCgz2KVAFR1ibFKeKs3hAm/e+roxki2Hk6m+uyZ88sVwLjFdkoemW
ZRs/X5TKaIhWWcrqIAoOClNSpkE6EL1nYHk+CxQchAQRGlgs3qVEdkQMYKczGCpvGGM8eQyQtrRp
GHpFStKbFjUtMv1ZZo0Zejpn6nxyLtHoog+P7EtCZzAEwgiZBttbiB7pSTfkq+r1TeqmD3jdqKpa
PnCnzfs80Z8WCrFNEyXN3iwkQjp5H9vOKnHi/rQaFr7emSSDENIUy6jw94atnvymm74rS//l1vEn
Dwl7xvqL/imnt1++Ixm3mHbkVB0kHmVKHIx6kh/HosMXNfHfXBFCyP75OfHYhVnW4Dh5//RMtpa5
0AYaq0Nn9NVWOPhvvCg7RexUvuD6EJvAwHfhgDQZLFNZRgUYFziiKQDHOnIQCxG/hcijZTZKFGEK
thl7n/elz8W1Nnk3hY9LIfGp9ueqNkOz6V/LTN3PBU1Xd92Muc1iM3+J5FqlSiPIlH5uR+KH5toI
KFe3E7qc3cAlfT9eMuE0w9TmL/or7FUbeEUjp10TjcOmIF/4OMPkeT8ERdWMTHmASVWN8jEdOEh6
dH4D1XLUs5V87IYYP73lwxyaUKGIW/AugAep1gSTN/yIC+YJnA0l/weoOjdkM047YXX9dn2M+tkm
qVE+OoxcAFvmGs8TXOeipVrSo+wMKd0L3Ya/3dE3ajObR2yI2mvfnl/B04cSzzkjy/ScmpxZ/JlS
HGftc5ZM0H8shJQ1YeykWxD9dFIEjyIm4AEehuLEoXhfRuwsaTxxY/J0OHI4o5P5nPSyOuXCvkw9
bFqjW4L1YISIMd1LIouuPCr7YrCeDTxAf7MfO3/yeFPr2LYPAZA7Sv9ln8QLkLUwPMpD7y6v2Fru
kZldqC/48mwe67X+ej9q14MvdoNPpff+zFfJsFtkLzdtxstoaIX5UGVbH6eXN3WmC141BkZjeNXW
n8flUIhe44CW4yqJEbeRFRS/wgHzz3AbklBBJt4OCtxsxVoeKJdJgcYakw3L02RSbumd2QSOno7B
HA85w2Iq65iDYTNfJSYmFaSV6zBzfBzATG0wgt13WNywqBTnaRzvLRucZF048xbxlBm2Ul3B9YUT
RuJ1KTSMnfXy6vSq2XUQClxOB1jdnMvEJsIhc3w0Yb6v1fzg/thf/+v5/BvPJ651QS3xr2dhD/X4
L+iDv7/0R4/N+83mn6Lv5uiCORk3+A91uvkb6h4KCgoYFNDrn/xgD9q/YfXEhAkW0LEM5Ov/mIUR
W8xeZ/NIkNdggMT8T/psJDr+slYjgtdtHa0S4VWc9389yYypgZY2S+vDPLkIJX0yDulCkPi+T0i5
2TkVCznCwMy781MTToGRVumF7ngdTkXieSG2TvBQUWp+dPpkua0do3qYeif6TG4I+GRlwnx3YRcd
mm717RP9aF+Rjc7mmVfoBuSMnCQctJnorsQk4POaOj+5MLzivAjQ2jyNqi3abeunKO+6ZaHKo7GM
hkVNWfXWlyN8JNdfrF2u9dZNgrjxNk8iK9Bq+gFbvdXME/oApLZcgorMYjMhsH6aeww49eKcDeL8
GpYzZAZjaZpMmjzzyKqpV9u5aKdPOiNnP4QbPHzjXQT6bKtCNR6NFc08r2nThH+4WL6j5RDkOl2Q
Uz+T9cu47JDqVHtbeDPlW8oFP4C7JnmhsmGZCZVGX5VjswLnEG8+NgrwCSHzc//RalC3VlLP7/1c
xwJGKsSNHKPqsUFwfjP03bRcze0c26EFOQRFUsJkhOFaISI0HS0DBpU03t2c83O1bB6sUyKKyg36
GdxJVja7dypVzWcRe95tVFDJbFjLdRFGGISRMxWy3rle2bOduce5KZubXLT+rU0+bXKdWb596Pn+
dhNy22vmG+1eJclKbvGN3fxO1U7tqn4Am+TdaZwjOKUk7ESLZ5OKyp7EHgOpDDfBETqOedIKsG+I
9OubvGtxyStmM1vHzQQCB+ZSgExGi73ZsPsDUc8Dn1mYO7NK2y+kFLefOmSXH5nlIoTxaX05q9Ky
/yq00ttCDx2gSMvFv5uR8+D5sfwH9qj4bgaWGbPwd/SYbLL/aOD1OOYRNMDmQYb/4sFgAosu/Oum
Md14Ny466pc5q9IDufWDOo7jwmEqjUbt2oAzIwOJnhwWGRAYsD8MSIdjYjM12sSyGe8RnNv5dWLO
gKk8TZgbQWfoQ8Uk+Jx8R7Cg4oLH4n2HszjvpJaYZEKsu9rvEJd3osvyTncBxLx6DFbmCxGB8F/y
dxYMTI4VDIO/3NvF3TswBnq8NpyGd5JM8U6VMZoenozNr25TreAZN4q1h0V2tMjy6OyW5XSVrqCa
BGJNtKJrCioK/zX7jrQxvgNu4lJ3q9BdwTe2ia4+VbBx9BWLE62AHH1F5QymXhxbFcundDDSUPOT
+oxtot327GHZitvBJUwdjKheeEj/E/nE7DTGgrZieqoV2FN32KwYP5tlgzEDpE+6wn2cFfNDjdZD
/Kn4GQ6LnkICmkZjDJdhnq804iOO9UhPdfGr+1p510PWRzhcRI9XvJ5PMs3GrUumNa1lZGIowPd0
47SvWJa3LYbDoI3UfvbwNi6pAWebMPAL3MAHeJXknsZy1f3bT6LrkDuPSBjVMtY3INLvhWkyju44
CuPLAF5vYQSeiojxGrSMHWyYgPludaVXTf8tW9yLrozoU9vlEntbWzxUDsVtNtV9QLYfroain27F
GJm7dqVhyBQLruWoS9p6y76wmG8nSV/sFpEDg9N4laAfQDpDVzcwoNSnOnJplRbujWq68yDzKGiM
hG4lxNN9G6EYzRxNP3ddJG+cvvCQ/tRfkDW3e+R23jaNlmgH+IB5eWT3QS0IHFY1xUwxTdopA9d6
tRRAz0Y3/rwqy8NYcPLJXUhfhj/WFCZ195HYUnnQy3j4QL9n4MaQ2j7u5rexc4r9Ak5sO3RAgiZh
RJ/N3CbLHe+sdUSiX5J1wynjODqcFjDLW/ZVBVF1R8IAc9UmhiDYgAQ/eRH9hlnT3LuxSXwcimxN
WUkMxGBbJXeFo9zL0rcVZ0O8AtnWa9PhHrFq9OS3ZEKYdhlhPR8TIm699ktV5zVnEwLpnxtAWWjL
OUxHqeHtSoCH+1pNzaeGVPiPfhdr22ECv1vLSl0qxG14OyVwapIl7kz+4Nw7s3bDUfrJBQKiB8KH
UBf3SPUZhop5M85DLk72nMXXfl56Pj0yQDPFkI5ukBtUjQQepCq0JCYkGxZ/MBnCvJhkzyInSWZU
hQgb9y4KQSzqbn7SuhiHRhOjqNVG7Wlo9P4jd1zVhukomyvd7FbLcX1Hs1+/mBmB9x6prnimuA0s
udNnow/mdWhjYMbeTL2loaxzs28mU7RvY9nRh4OmCEJyiKTNPugAQKVNYgbZ0trhKhP7UCfjdJ/4
ufd1JpBv2yBJuW4j47Pmj29pWsXPqIKI8VwqPegt+0Nl2RrYtj4PDDMnKkQAq1JLG32IO2tPg/Vz
5IyvntHae1VbA7BXhV8uXZ6XafHDocCt7LrdS1uSlTqZ+jFPZpxfwmi+xZE7wWjV4NWDzDpM8OXr
wMBaz4AiEreELnXbvJf5XSWcSxXjOKHFN27LwSBYxkAXjMc46WSz7UWpLisEA+5F/3XMkkfGEJRS
1Bd0YwTDiwn4GKjRkOkiqeP+urjmdrsWM60XDJzqNjO73DapovTFyPNHzXCYn8lW/5wYLiCX1HO/
ETFyP07ijQhjsAEp/DXN/VSBegxbm7iJOdfdk79E6rrRRwtNDknAMWcBZvEnWeURa2fTbAklRNAY
T+Yhm5fyaE7N0V5w2GaO+JDKJb8uuOc3FV6sneh6Wg3ZgJtMz/bdVDSnepgfLJX0O6GSisnmGuOc
qa8wC61gMMf6gbY9YQW94ruOSnOhn1JNW3JYBqiNfbmbR7IiOs17jWLjGWBi9ElvbfMG7TbwL8++
a8XAfWW/lkYpEHKPDNqStLlqKmZyY2t8c0sZUBd8pevZJuHIjwTYuZcHr0GL1FuNtU0JvoA74iR7
Khb3nsyGOMTpke2QVc43RuVGt11Unzouel100EX1S7L0VgD1h1uUCR6K3xl/u8jExWyyD3PeOExV
k3GP9ddG6mRU9f2YkM6TcRR0J7CEDuFXFlv6tdb2Ttg76mmAproWm62obnDIxIElfU559Ru6YIzG
JSlDmn4Tyf5GFYg/kgEBLrb2rCk/MxfF6dzPj7Ifbxsx3AxadaZag2DgKDptQzQHyzKSGjFB2SBh
HBGuVyTY1VC8MqpyLfsay5937ZRtBZuq2xgLNqgNbS51a3RV/r2N89+D398d/Ey6/3918HtEBPmt
7799+6Ouwvz+qt/PfJ74DdQ8PDpa++4/Dny+/pspbBA7qziSUc4qjPxx4nN+Q0+ho0U0GF2tB8V/
nPis3/zVvuwzSLM906cl/B8oK6CH/XLi8wzy9gTNPaYPRLb+Onlwl44QDWlXR22iwm32ExVgNm0j
TUpjM5TUWZuVeSWvhxXLWPYtDasV1QgR3T20pZXSeYn6csuxVVz61nJouQN6dFbkYxw7JMDLDjVz
7MzPJQqxFpmcbb74KzDSWNGRo29T1q84STdyv45VA2DShHmMITIO4fK0gVhBlEAWR+jWus7xzoRT
qfy539lUpUFReSgGM+TlFkxfAPR9eRznGB5r6uzGHueuPjAKnbI0vhErHrNa0uLRwCEGJ7i3UK6h
SaqfEzG2ewO74om07bVYMxznC3J7+JvzO4uzRIt9rnHVfsjBnV7PNBHvR9kZYVW4d9Mo/LOegZXx
SmKcifiABskudlDuOIV5ylobZXq3h3dN2zUlZIlJ8V3d1O6xwyC7czRiwhWr/k3l+qe4ykO7nvNb
ks9ZfKCab5AmeFtszfVmzMGUdhjAt7K19ABdmHXtZ3N/HHulHSJNcVTKE+1E/7vZ5kaLgwBBedhn
en0GiY1atPU0nDSS+ZAgGGlrYJi/jqPS3sNvKHdGa9r8q726ayajP7upxpYyGo/OimVdOG1ve4nd
OXLz/k7lrMcSnu7OIbUx1BrgrtaKeR1ZvmCif9bLtN+Lhl13nIAiQRSPniYvrXdZFjlfsW7kC9MB
IzvHiBtplK2E2XkGNuuVYDVSWgoHduduR9gTAksdTSx5q2DmVmQtiFr/i9dV8i3mULdTK4mGUh0y
H88NXigaftA8suZDggTvAyaN5UVjzMdATdn6Wavz6crTVugEDieIvj6U2Cbm6AwYwguTFbsb6QB4
zRXFS+rHh+SdzsuAtT14Y53fzXWrnTwsOzdG2RGz06ZUMw3cwi5IOXG6h1Ej93jXQWeaNqBm4QKr
FRFMGbfL3qnBau7MXbKihI13qnC7AoaX0aPGVj7UYZotehUUBvwcU6rJICgndoksw+k5G6q8xfl5
AEeYb5Kxas+dY7zURetG1y1g6uSqEcVHJ+3cewII9riShXbs09GKjP3/sXceW5Ir2ZX9ItQyGPQU
rkVolZETrEgFDRiUwYCv7+2PRbKKvZrNmnOWL/NFuDscMLt27zn7VJB2MLHoaG6inyTBdeiokmV9
WOk3PA6TDOufTGupMNwG8UE4Tm+eMs5jj/mdughOzKubDLRP+wkIa9VE57kNJPblZADfqjJfPStj
1QXRQItOj8oNyv5NVrNbmq2HOHckW8oPWgLpBi8cLIxdhRQPLJRc91qrdZ/4Ba2TXZsm4nPNoLJs
BACR+w6kcfAh6JN1ZEl4i/3UmGhKfhUJig5we1HMChdn+FiYnFKkcOd6ZYxAbGKoAiy+3Bh9y+QR
Y1T8CKxksY5ho3ERe201W3EbTlO51X+lIN4qAfduTutbGh0BnSVgCO4Ugf0WcsoodNx0MEzxubu/
aDaM5YGmARYUppychLWVR3TRabNEu8YrecmV9DPsVUaAN8f3RvzFUDGvEDP8fNY+jKBjidMmxmyM
bYQI+MKh/xw17QP5ZbL1N8vUZc54AX3tiW3bgtFPAxOQS5A1/oPRvtl7t8wAISoNBtnjGm98aO6v
hP3KS0+Sdh+XbQ8SeK2jGR2L4981kdudyjziuTdesvXKyh0Z1TrBgSCQ7NAEOjy0WV8+NrK6rinS
wLi3vfZqMi+7JDB48M+ObkZfLgxu1pIcgtbUTLhcACOcQ8jPntUUt2cVpIqd+vmuh5Fs7QU44Jeg
QrDuS/TCG3I0LYiWTYPGa2qfQx3QuvbptuHmlRTgTnRZoJvGVdfbW+IeUqaeHBPidZ3gZtXDuvzs
lu4He1R/T3PV389gRDc5vukwlqITL+lqJ3sSRMM3j6DGJxe/CJtDU5F0HwwP7RgSm2Ut4qyJzPq5
St9DzWBvhwD5GktncoSuLL6VgZ1vyfALP7XdmZYYRqmOhdeZS7AG6x2TyDBOO4PMcF4KqnmHw1zX
4otOzZ7azkWTJhCbj06GBbPQjrsrqOEfme0j3EcfN1SNeluDdjwtvp7AdjbA5Egax8xn0/haB8xZ
c9VmD+RRMOnojQwvQOUV9gQHszl0upjBnoEi6XqxtOlEptC3HjEIgUlC/rhziwipMx9gr8hPgPw8
uxlL4+p+c2C5sxd6kfoilHy8s4PV/k3/pN17I06k0k7soz90zodleD0ZtelWEUuwJyNU7fpmrO5L
MXfvE8/hHcf6/tEDzHJFLtNsOD4UV05iUGedTN+XrQePGyXVsVr19y508+viZtlHQnvmPklswmCK
wacSqFdMACFouLZ2xP1gsJBtcp78R68IzAE/Sf+FWgLHhV9CnVvHJ2QupgbpF/qnmmMXtsSbUK8o
2x8zYIhYmVrAnWrFKRPpB2MtnwMFp3Ay1olKtBYHDWkJ8knYBKw1idjNhJTeGYI8cX0PRCOy+5PJ
Zjlq63IoZtKIN510eEIF8BbSLXTJHogseqeDNj5WELQzG1oIS36DATIvr28SHhi2vp3y28Qcrk7I
Q93rcduirPiShlreEL4BVkIUrAQ9vnk0jJreWfDiAAcnn41I0zzNXgd/UfnTX0Xr/9b3/9/6Ho3y
f1/fm6/hn2v7v37i77V95PzNE7fkJzvyA4zetxjovw90qN//5jtSBtTIZPZS4P9jfU92Gf8EkBlx
Gpqx/6jvpfc3SM3ou0ihojd7E2H/C/W97Tr/ZaTDzN0DhB0FkoMEy5+8Ccn+QabCedjSXcudP3ey
/9CWG8Rs0z9DI6v7FV7tLrNs2hKIV56DObyDFAz8Qxfdi2phcop+OE84luMuvK1y7WSdlsTxk4Nu
i+yRssP6IvsNv7ffiu7ohgkKUyq0dHhsAm9xWGzzktLAon8RnFa7D+U9klfRvg3g/0l5tcq1dQ4w
JbF1hArvRLERuA8N3LRIj7UbJ0lZuDDWU0ETR5FX0r1VIfkUiBaINLHP0PJ8iVo1icZdkAl32GeV
K9V5dHnQ6Hc0JR4zyqWFjJkcWYB9DtpFvrtLOlA4reglsXK7icHvI4PFO2HF8QQVL+Ke4pUSwZpu
Ybal7rYkBrdfRZOEv1K/oA4jnggC9K7PWqFRO4OHFy9MTgrF0ABy76FEXXAJhbPeEIoRW2Zh07Ga
sSwOew2XRu/WFhXdNmyLY52iYjNNPhKx2TjjsbBMCA0w9D4X7WGZdUBf50P+kgJs4cuairuOBsWx
kPN70eaAT8cZk1YdAT2dUwg4XZ1mH7nJKQkWvPJkl961bn/J5mn6GNK6gW84PDq1wV3e6IjpV+r/
HE0yE7M6fxJMQPsfekppnFNqynej4a8uwP3OYej+SOHr7ZyknF7WcBqopq36QA1PmErTxvRX5gMJ
xsE+lM2Bs+ezXvN3/G1/iG0bL+vQUouV6T1lXbCpp/GzrYdzrdvmWI5AXjBrb3Eny3jAuHJRStik
hKyPWVq3cSnLd0WMxnaiq7Mra/3bzxv/rvbX5HGOWpLTBWCWaLrpaMCTlnRPDq52aYavlOi44LZa
a7NJiTWjUQPlI5mq/i4cZ7kLkJCegjbP941ZvZjgR06cN4JBPkl9qPF5/wizzpwNI8ed6jzrOVWL
C/8t/Q19p33wrPGF3px5wepdHYSiQG9ylR+b8paAlgs/hoBDldN4034EMXFiXcj2fS+jfVp7dKUy
Kzpof/7dekQ0MKjCfMXaESMlyZsNI78fLYde8mmbegcAHbO0qAfKQKeOh2YkLWG1oJ4KXe0wkJHL
Jc2r7TUi7qvynUCuE8hQ8tsGNCbeaH14C5Y7pzTFOetwL1iI3P84k9d/n9aA3hgSnJJanZ2sA6HK
rKu8Av6cLr4/8sRD/+u2DpRT9Pc+kk5Nap4HtjMU8HwKTe+KyGPrKEsxPTMhnYOXyi3VIzTjukF7
jGhdoQ7e09AOdwlHfsYU5MOyp7HDj8Je00NetBI5TdrjZnZGXo0bC/476p2fU9URWpto/YiM2MYw
zG2RRhoHfWjM8qtTLKq7NHCX8zTmDXLceZmjw8itZTbW4guz6Xi3N2DXPP6xCfPKmcglzLXNNGV/
lmIgaozA3I5hi+jUfI+cafgcqKyJb8jcDCCbrsUla6IaSwaIgqyz5IG4bT5ZiaJjKfwDAVSsEgbx
UCuYCXj0/jHsr7dYyM7ZJdFKZm+aEPEUrt8MILv3IFfmviqsLx6pD7nmghTzsoXny6TO6tz7Qshy
21eyuDRW/isZwn6bS5W/130BcgYoWn6HBkfjJ51WZ7uCEH5kQP3WVcA5SLx2GFq6VXu2oxEluKOv
mhn5M04b66V0h+BLkjK8TcuIfNI66gt8HBmP8Wyk3CUEOu0Z6og7H54FsOCRqc44jqADshaJeg7g
zBILTQ2eWuS6PhEtxPokHXlTVlfByoVKWWUIaPJlOM42Hv44QTfDXrIStJH4zRNgnM9mQoTk6jr6
2cvhKaAImrHPwj1zwvGbvxQovoSwdtLRJ/z34bZk5Aumy1YjAlSipQtrtC64HLN9SBuG3NsVLnVL
8PBC4O0+cW3Wg3C5z+ewfFgtoe+WPAIkskxkbDdGxmYgL1YHctqNrgQHHLmGAk2GG0rzKVZ2f1is
FA2lM95FE6sWussFIwmjDkESywlPvxf7M7iS1J6fpxDCaxky8m9dOhp8tujYGXOwlo4sJ6ETJmeG
JpYf1T8X1eqdAK61mWzLwp9UYmis8efECL6H1ygvQCqHKMQ6INnbYexOOHKJILDUH9MFb0S6t7sV
me9eDAqA7RKtoNywEmSNgRKKH+Nsld0v5lx3tJOni20qGG3zbaokg+YB0am4Ygtsd41Yiv2cj+K0
IjM5Wl4QxZ2Ca6dRfmzClPYafISFzhNwTVmXrHed/31dmY40VPkcX8bvsi3Li6cSXJtLU8WJA/tJ
LYV95R4YDoBEss1cln/AN0V7o9bvqeK3litzM1p3XnKXtERkgNRj6Scy7Qdo7hmUMWeJpJTJJmNW
ez+7oWZzxykN0AB2lPeHidJvd8yrfeVRMGjjftT9BA+vHAhfD/lVa+/CHmW09qefXFR8A8Yql0UU
ms2cPRJ7WTxFslUnEcr1qksMTXNQfp/qRGxZTCFRwwr9CIku2Lij85LnGKl1ynC5MLimJj+vfsgG
dWCNEeM0wSvfFzpYNg0oiz2KufqK9hLI9rK6G+0sP4YsWdA4+kE8R7yHmaSonWAo9j4IuT6WDngY
dtMImXUWTKbhginevh7L4pPHvhwZ2jbhaxd4/KwjlhewhSefZM4NyrT0aYJ6+uiNSfEJQvnF8/15
01bpvSvb4ehMYQqfNSsUToGEC412w31DhTBvjMfsYIGG466JLzlRBSnftCbfbe0YNea+RuCStpLh
umkYofM9x1LZ7YO2V2AlmHePgfHC73M5iE+oaD8LlYwPq3CsYqd1po+FGp0Hr/Y1IpfCNKysatQx
UHFMQTqikeh53BGifu7CyHvGKDGIDaumRYkhldx40LH/DL0TcoIeipTvFP/FLaeo9w9K2R6PTIPE
5sgQa502E1TLLQSLF4xd0wad/DVk+v9tAKj/o0m7czWT/4NjAWhxlzq/IMt6jNlz+dNOCwu0NuCn
MiZ9wpzUTLskzssMI7zxFvNTVGG1Ve00vKxzD6KSxfMOb3J1ILPqcfWbS8IIKCDoWrbmiEqv4Hb2
dfArSYN6k8khIA3byz9gvbt39pR7276eq50H2wf5sFoZ1nZoRtrRaZ97x+1zxj9iuDelDNFSJC15
4qOayGHqQ7jeNOqWhyaERZ3afbFPgnnc31pUO8X7oj/iW4eC9kl9QOqbf7CalR9scdO3ajbihf51
chRFkJ+EN1PxJp1/7hpNTzjHOAANF4fjeyoBjl+0tdDXW7P+jMKcByITINNUXkVnenB6k9XGLmPj
Nmrra2z1qxj6pxEmzIcI1+mXh2r2GA4ttu+iGB/cNOvfWsfrS56/thi3DjbwsvZwOVNdIXXux7ot
OD4M82sKNAI1judO0XaNlINAulKL3uUFz8OFqUhNjzip/Lc5CVf/W0pEIzbn0LCzhpMb8SD2sLCJ
FUHZ45auT2eozD51MMNmIEPspVqbhR4PkbF3VWPyT9rfzZ7pQH1DBpkKRU8jtkAg0zB2iWMN46Ge
6w+RmOSJpgz84ZrlFUvqCyhRANFNN/1o6qbF1R7gbRvX9NI3lKRVozsC1GtdvyJERS0vAnmYw7q8
Fi3hdEtNL5SI3mqjrLVCYtUrbz/bzfyE2K3vt96KUKtAiErOrj1d62adYlcWzXEKTPoolZMsz2FQ
9O2DSQk83UapEZ1fQojyJcVCjQSCrEOMfhKhzy/KzZxBPLEp3ey+kBwGaYplbGnp1Q1Y/LM6Ih4W
/OSlMq61gaVMe7fD40PPo2QdxV9kKJ185zhmvvdBYCcetHVOCc6EpKDsH/A8kq2gZZZec63zDo2V
6At8PekMTmkiO70kGY/VZ+zbqx4tdZyw2z+bjly/GrDkYfXgfOlxAaU/9+rUc09up9HJr6rw8k0i
p+BPDSjnp2hugpg+R45yYDrzOpRRkn9iU4aFBU4SFYF/s8SsK0oEGFK/CUhMj/5UU4LbKLo2HW3x
d3z1Ypf7rM47sBblfqAb+SUorC8zLd+44nzcBkocWn7teZXd+KRUrr5lxq2f59n2zqvK542ETrX1
MhvTvJ3Vzi4tUadDOaA66G5IxxIOUw+r6d51O9r4vMe3gSpyhzIp2kBFLHYpex3FebfsjOzH3VQF
J7QcettycH8e0zza96WQXx7knyPhjCpOSlamqiUfIYC7cchTR2/7lkRnJ699vt4hm39UkaUPlXQf
HJNFv+DBPWjeCfZiIZH9yOXY2RU5AdOUXvEzhiZmRHgTi/ndXkXG23VIjvAdrrdkgiLHIprU5J5W
bOMJuQTfB2r6+JbveLRySPwWUVqbZvYJJoBWPGzIHl4AXjrOvk1culhRYD2Mzro8qzk7TkgR7wyR
UIjzGqenAreqXbVk2W+lfPcuSfKchbZLCfECClsOLPyTKlAuZdVm7QnX7XGvsunMyxOd+OhemxSM
I1KGY+nn3g4VGgvm0MIkEPZjGAKHHIbBtJtJpV/A8Ytt0wKfp7DrwvsSGBIZPAws7Spx4wJyxedf
nW5nHojUqfOs/rTU8Nk5AVMWGuKuZ2xBnqz+JQwba4id+7QQ1831A69AE3WccCEAWFhgX8RwT+AW
r9WXFznZTvNtxbIx34gOvmRpuF3WDlhr9W0o9O1+g7mxm0YCrmPjODvYOMDg8yg5YyNmAjGYJK5T
4W+omW0iCxtTVLseouqUgny7tsxMuFuG4GCLMtjInt5qlablI/0HIbaTa6Zwp5XQ98NIvU0Sr9x2
t/aPCQd1irqu2sEUXY9oe8XvueGIVoyFPtbuOG1nq5NPxQj4vFT9zzEz4zmoQYqKsCS+soUgli3q
hKitYwO28FkGtWY2mKXkoHY/OK9Rii0NbgB3LepTMyldblJMgR+IhwAP6/nOQQ38Tin1mltdtwn6
MbhkPtLjzqwUjm0Gsnm9yWgmq982evoe2R0++MWJs0K+NxZLXqHhZymfgN/Zc8IPwFt1TF8bAasI
NWONxHtd29JDxVrKS7Nk19xqPkcVDKSsZC+9D7iQlXQ/L1RHTarA7rbyk2Z9hXamcX8NZA1uRYrd
UVn1u4Ew/kep2lph8Idgsuh6UHwbNaHG8uvncBlhbrVpYW9HFSbftZhQNBmtcRJHy/xM6OmKJC5M
UGvRgJj33oDBiuIfOYxbGe9QTk703LBg4RdyPOY/hU6g+4V9Nlo8CfXOFyW5Ng2l5JqnhqNOsuWr
UsFdiQfkQfsuhbUN3gO8cEkwDFGmFQmXIcaG3SQydQ8FIjzxB/6pbMI/MpXPbtGyeBC1eQbxXZ4X
j80VYvPPpFSMxkurJDTOvymOAlKlvMqc1zwg6lTY7z1bEgjVkYBzeesFqgbJSkSqSmD7CLk8ImeT
G+QQP5NLBqpkSfBNr+cjCLtjoLvvBFGc8T/Sj88Vyq3UuksitJVrBbqm6IKzsvW4Jx4s2AWlX52V
R/uvi8SwaSj1N1SmcpO43bVP9RPB7L+YOnPHJ4uHqLd56lzVbGnMBKfGLSXB6GN24OxCA3GtrYdZ
uh/gBIfLmFgEUvQ+5sXKaQ6ZUOkub2v7aIhc2/beNJwazDx0LsaWRj4ZmBjuniZL0IZL5nyTtcv3
MkVTKsfF2TPyhEQxOj8ST9svc+iVW9+gq8Xo2s6/vSHQL6x9MvZ9D6iy6KZz39GMAvuI3sEikbwP
LfoseQ4FSpTlMfKbO3esoA2ujovzO58jNKsYQpETiaw8A5BGUri2RK4u6muw2/bz5jQlAQZU1M8S
npTZ2EtpfbXwGh8CUVnHgg2vjx3My8ewLPorjE65QXVSZFvYz0inwHo69bL8oM7i0UoJviEOKHxo
ZycB5pZNP63c/4O0eCGTOLOGc0cb+mk1bsIwNpibjcrFzNzdmx6lzNz1/uYbVfEc1O2BLmiNQmJk
nrLe7Ow35laAlDc3W4WngAk6GKw9qRSQGURi3du49gBIsRkc80S/Lqn3RoXgvXRJCpCvW8YjzwFC
8X5AhReF73NIqgNwdPmSEuy9IfH7IbSH5Ks2kA6IZg2BEUkkBRWHdOsyS4qaKwO4Ie5GnV2oIUaz
J/WkBaeR+xNJyKw/sT9C2TqkCYY5mkRgEWd6YdQ0NeiihsMN5d3cKhI5/LZ/75XbXbouDEntaIMI
7jGIsMNCKvtmYV34BJMYOfdozcQrtEzb34bdtH5M2D1jHuOEphENaoZ4DVFbzqSIoOHuIftazSM2
qya/rkopgr5p8MRjP6VUTDCNYluOMIf68VYJscp8EhgafAeNFPJoT8V4VCFwViI/OorW0A2hpFuV
xjrtmBdvUiPNJ1EqMAyLCPkmrOi9+ktYnaUFJPc0Sc2WntryvJQYPDcOD9puJdGXUO+Bg7eRbNGU
oLXaakf9geTU7BgRPC0WZf06+OKssENsPTWRJ5In3ZNJtfwoCirwLa4ZyFG9Zz8OXQvFE7tF+Dx4
Pfspa1n7WK2W/rDcfDo7oGanuGa6dtcv1vhRKkvci3peDlLhe+TwOjhPKAuC54gZPzpEcFUXy8rk
D5IQy/M4hBqG082CZ+TEU9o2LKtx7YWNpGbMEKJ7AxqOYIb9sZ2Y5g6x0+MuvKfDf+O7Rr1TYe6X
iwd/bPb4pusCnGKfFltTDo9rOjAfZEQngc225lWsQXou0EBsmipb/lSADT8Te6BQW33Gh3Q6epyk
GFritMi7j8n32v1sseumrctmxi215bCT70Q6FAdloSuPaY1e+sQEJz2LcUdKW3lVNqw+KntbXFsM
lW8A8EcY34ZgTxwM7sbviTZz8tF6UmWn7jHyhsc6s9PdoFd1gG7ibhxVcpdY/TzehfjOv9G9JSUb
EvqroL679m0376eR6p92ZkCXxiLxPgPrFkYpqElmGZtUDfXdNEY/LW1zdLDr5Ohn3ri1QEvdYWD2
NiDx4a90zqnN7PARSow5zYunz74VYLj1k2rrwtDnpolIdvLH/jyQAXAHcby8hn70owmNvdMJMIUi
XL7SpQZv6cIYTsKCtqKd1PTK+uXdyp1kH8Aq3inJANviRj9kmiA33S/yVA4tPZu2bBZJo23dZo6x
twiDgnj0sI9aYu0/c4zdRFFm6xHuLh7owEamGQYtfWA7qqpt40ldPRsPstiSsdkU3k0ojtCnvFpB
t509xjf0WG0qjTbb28jv46hd771y5e9F8jQ4ZnmYibqMpS7fo0F+c1IWawQTuxy76pZOyVfUIBmJ
UgYeMxSy7WBVYttgcN9Lu3SPs1sDjyue1xDOe+t6cOKwbpOcsD44WY5aoug+1NAVj1D0UIXJI4XV
eNCEKXy3DGMQ6VjfHAHBUKxUyAZb6kHBd4+Ran/VUdE9zVP3hJumWmLRhmzttmpIgK+sB0SJC4Q/
jFMdWNArLI9frhVMd3+xbXvWfxAnK8ZRF9TLOKOlTWtz1UoZYEDd/7LO/0chOchYJJrQ/7cf8W38
yv5pav1vP/D3qbUtiJH0REjz699tg/8xtbbdvwkfjAlM379Q54ym/4H1ZdNFCm8i1n+HcQa3PErh
4E+E6MKg+18Cff3FM/gH3oEIcSU5wgEkdptU+87Nuv4Pw+oWATR1FCESEWPFlUbGrJZlT+QFOqza
dU6lMYS26jRVF8YyOLuWBUU8wrvHpWv6Y9/N7U2AjTub7OwdphQyYJfFe2SVHVD+tRD+EtjQziwm
zjp17bvJ/GwFC4nqmynSYeS+USlFNZ2JGoK2n86aTVhUifUQ1cwozm1f0GlEr2e34R9HBSS3Hmdc
nUaf0gBeYXJKAtAYgJTCTr8ozUV+sRrkcTvlZpKs+mImrI1r6VKRlBRlgpdlm1fMCNNaIlUh9nbB
EFy7NVyxKr9P6jqjjcdCtpkbH5JeLcEnw1Y+8qGgIAEu+zHDOXgNC5cCAexwgTQR+rKhS7miRN9n
bTJ9RbbI436oEWzm1KYbH7XqJmo1hiB84St693OB1cEjxw7IPBEM8yx0d5EUyY19C7kz91laautE
kB3N4bK00uXFWuxppVeelsVt0qI8GRwkiPTpoBPRjt3RFmli3+QzDNBL8+xXIu/vFChwRLtsuRI6
xel/hSz/EwYgqun/ngH4nvcpbtyvf1oV/u2H/r4qBPiMXZ+/QjHyF6gXKcl/mpORt+ALjnAah3Qr
/kHLEv2N3QVxCauA70uWlv9cHIi4dXwHMoYfhFKimP5XtCyB/X9p1Xl5ziP8St4F8pj/QlwJtd+2
LajOYxgyZAKh1pJIICKPPtrSkX7o7NBufV+a0Lupx9LsTdDz2bgEx1zIW5/unZbA1qhnRukFiZ3s
emg8j9nCYtL7TfXaNqSDko4YnrpkfE00opCb7vJLUBn1+ZZ2Y/o29FbzLkcWHFXPyLQ0luFfXtK0
F2YK0dVdjPfViO6W7Czp2jiKmiZm2h+9j35r/S5NYN5w3NXmNwL/KCjOOdjqe04Iux6IRZia4iKK
UoUHX2PxhdEAZY8afQJ5NLLobGXWWq+W6wESQVund4oWdRzgGaRBfaOXBdIx93Zvqu3csTD4Fb3n
yzDqkMtCIskR5E56LZRN26j0b0ubvLHAw3n29nYHnJ2IvR9uvTaXlMwdLCeru/V6t/zWF7A7PDtx
txbW6U3FgO+dgJPlJi5GE+uSVHtoVa0emXCLgCQbbHssitbnOFQoNiAavWViyJDCk2odd6vugnc1
YC3ltGTgpa89LmUwp4no9kl0QxsFqzvKhw6bebe3cL+/9ugFvyaWUU5i1aw+3dTF/gJe+tVwIuUq
lzbXImsj+zUqidCIFzmTuJ2PLXZodZsyjE4lbplaI04FrJm3AdHAmc9RDR2VkIM6B4CM0dzG6rum
3M9Mby82o/fbyssfK0iusI1pMvkx+BD+vyWr+RnPgZ92VY1RnzJa63rjjXSzCjekMv0LUj9q9wZ/
zRCiblPjRe/MhwkLgtQRvduThQWhD28m3ptImShLj49RTxqcRtBOOE/HCOp9Rny5woQ+HNwRVxgQ
pmG9RAwx+Jy1za6X2uyMhbvygYLbRWFA4xaXsVyr7Mz4ljcwI1xNaRrAAyFPIVGfxCRiwk8TXVJ6
YgQh8oqccXdLoevL+0RXc7IfRkCZp1FpAsVThja/MCWjrsU8iUgCMxt5C23XV4eKCU+3aa0GKkiM
kZR/4HjJrzf+7cOHK4CdeJUlV7CfDX+zdoFzcv0au7fJ+FrWgZg7ilVr41qKD5FgR34Mc02W5u0V
/WAiDV5bvnOaK3wLcadv6SLFnCbvMx3hcOO4Hqosd5Z6PfS97X6JheHHBgFue/FFrz47wid0jDqh
PyKw9tyntKBIKJ1bpkTu5EBUcBg6zqaTEBPj1Kn4WEuNLjNj0PTBwWSx3v96lyGbbnqsFtIqyWDx
eLOe8rnLLFS/91FPdCxhqgOK3MG/hUIhVerWFxy3bQl98/aVSgQNXJPiNuEbiVy+RFBxLkvf8t/R
csus51DFbMZq1/xQtiCoY4CE2DvnihUqKIh4d2thL/u8U9UfxhzckYVv3e4p+zamSz0rrA8tY1yi
DOzaTDjDS7MxQTnO2zGS6xHj6fyMDNU86mJRnzACJyYW7YT3usoa4sIiN1LXMZw2dDQIe/Ok1dFI
l+Ahpxo39mbpIY75IkguRbRE73yZjG4cJ7CfoTSOa1z1g/qkDTFwEiukedHcxYeC0dcep6RE5Jd6
5E6Nw8/CAkRBL5THoooq8xL6DGID2XNjy37u+TBcgKsvXItPh/jAQbRHMshmnPvK2XpRQweQS0Y5
ZyIvQGYSBT87VQQgqJs2dHZUeLil5QBhIE0L9wQsgOu7QGx874OAFWRCps0L1vMDQx1352JUIX5v
hIUFGpF+Qt276uQYVHZtFWbZBohdilVUNc+VJvEBIzG5UaTqZPKNMx5x13O//HaD2jkn0FyPhQ7t
X5UX/IVKM8FesAReO/qMv53OzK+T5y0nVSPsIhAEdUhuvYFw7d8pFoctJk6ajVUU5ofFZj4rjVVd
bYOYq6KzuRchcIQmFetvolBAFDhzNVzgbgdYI4sAgRoUNudzKQu6mzOkAibugX2aVniu1F7e1ptn
2sSJGYEy58kaXL20u+/9vv4NgSfDHhviBsWx2uHtHU14j0vi2a4tYr05DjiwLUI92NeKY2/3RB4G
JA2B2upmRkAHpLcILNUdEEake9aUPDa6ZzVZAqRxlpqeaVhw6J0hXo7RgOwLPZFzVSVHyrdEOe07
+YT9C6aRx8zT3fMi8UjM6WA/JxxRXpqAo2qFsCN86DDgArGvFB2STHxL5WwubhK+rqn0P6YBCnhr
PCzu3ty0Ec+HIvKO4fDtwcdnryLKbCUfhwF3p8/A1NsxPxLXuV2Z4STdKJ4QO7WM5si5qIreBoXk
9OTLc1ZWO3IVGRPD+p6/J0jMqw2jQg8Pao365rh0VUXene1WO+107SY0YnyV6FE/c0nvmq2Q4OOp
cOllCUudtE+mJ/2e4rthe7/M1TTdj1J8vzUZ7xQuB5p7s1H+JiA18YpLtNhqN5IvC7ywy2IK+6m0
/fEPaYT99yVK2+4Lx0Gln4jHSdILYPDylFYlXdmu/yaXNXnKMhuVJJgttGg2J/QR/H4F3x//RX+e
Bsd66PsRt5eERIzeov4NNMxcu5trPvEWBkL5qD+xcCXblKiQx0hF3oOZ5pTeUEN+cSzQgt5jsynv
RIJadQtT3noi8dDbBu4077hcWJBc35zpGjXf82lEB9mqt2RS4lyK/n1kS9wx3/Fu3rVPmyTwYi6G
q7V47rd5pl3CM7f0tMsHG7siKU5D6qYPTthOd1PQ49GiHVoGEuadgJoQB60y7nXORpdPGNobWtIk
ycF1nehILta973KriDy71nMIybP6P+ydyXLcSLZtf+Xam6MMjh6DN4mOEQySYidK1ATGFFPoO3f0
X3+XQ5VWSWY+6lWNy9IsexIRgMObc/ZeW3yJqNpt4sKjhGjVDv3NThfxqf4IznXMhXjnEsT+rBQh
opLYaeEjUmeDcOiA/gB22Nh3Qex4twHKhodaOvTeJRZnvk8ChH+ZCELuBjyFtKWQdnz2zJaCkaTg
I+yp2VL6dYmoLMsHFJGQ/DK2HweLhCPorQWBMI2Wu1KQwyJCCyu5hc9rHwDBz4+mlMN5VrYOGeUH
B5zL18xAwzGdVKp2XRne2XiYLpqqT/hHy2nOWPnb+8TFdbfFwT3uAb1jIUnGWlz2JBfeoX0ydzLy
Trh5gqs6j+fPpioiVKdl/5T0yVfEJtT9XRGwoZiG+POAOIuq8ITWp1X2pdeU03Ey0e84YRJgF/R4
DiRUjriiSqiaSBZ6QJ9znpCMixY03zaT2x6o97I6FsDdNqhjiosGEdgTDWroXM0kHwAY+Ac1tVG2
ZznEH56pdNcWaHiyGD4oLdz7BJmh2pCkQcwGmu8zOGbH3pjJ3J8n6VBqtawJogbzKbSTKQm2PvPN
a9b23g/81iOwaM9djknYFd8b32+PoQyjfaG3VjAAJN74GfAutet6W5SZB+inbWhGD+jm+qC/Hhth
7aK56Lbz0GIE9X3rnGflcLOooLE/s76B9azA0g5bwjDK26xL7a3KXbzn5RR797TxbRwzRqh1YBnb
gmp0fsvh0MYHOkK0/waTvSCukvxTzCIbD8V0RU9M7RE/hxOCt4BaI9uAa5J1G2be2Y6/0pxFqLLY
1LVJRHqOCTy5X6IxI+UiTg5t3s9XrnLdm7ZKSO6mM2yQ/OVSd6+L7jyJdr4IqnS6FW6nHpOxpPHQ
nptgmXZtaLWfSlWr78SpmhdD18pLMbjRhYyDJzZq48EniWzwpXOXUXcgwGjIc8JBILsWFHoX2NVp
uCzk7TqShj9B67QNSstb7nvbbH6b8rKIGT5WgREA7f/Gxp2I/xKfYo4kHD2lti8aIUZGI4FGh7Ai
dfvfqF0+Nv1cYXiUP+2PpcHkdoom7wJPnX9f45NsVsdktbon7cp86cawuZ5cNnJQutv+lI+0KwAs
z/meXllCawEKnfklLfk7ORIkUkW3NeXWg0uxQ4IgQfr0ZUnQbDu2DGL/Nraa9pbV79SVrKDj8U+1
vf8PsDJIfO0FFzYMfuE4HqfzP5fNYkSgsxWzr/WldE6jzUnUTRPrcZl99RpKkV58fD2Xgt8b9imx
ZLYIXAtDu4m17T1mExDBTNFL1ccK6+sVgnXiUpmYX3Kjw78IdP87kTiOcxMPQW+fpARLRCSsMJLy
Gl1awczHi7332sqRn0o5iJvS8JbmUlpYwIakC/dDXrMBdJYqYttWevR0Y9MOOdA73fJgeUYEVHvK
5THte7aZyINeancYuwcgTdgrlk6Ike6wR5nx28J5Ao5CMHFgiyPXZq8fcxbJmTEeS99unsdiVq8M
mepHsAzVgx3Sx9h0rRaAeJbZQP1ypukq5mxk6LnT5IAljOhuIatFHUISTtVFENcS8FDJ13HqRngX
MhHw+5QI6uf1LFx6rbj5+CHoasefaqVknPuu51CpwTBgUpx599BzdsiRp2g/u7M+L7sp3pRNLwqO
ax9fSP+iv1yIoCW2ATQCrfejK5Cc4NqCC6HA4RE3Adq7rmp5Prx7zotKA87WcT1xCMHA2Dz/u1cP
TDsAUoAjimamRiH8eWw31Bh9uvUoPLPGevRGEJtpm87sHwt5rCeihGjM+hwCjLHk2PbxxcV7eGlo
gm+xTFDiwrfxFb67yWPmGhERgPVRCcRfm2GM8QWToGk9Vpni2OwIjy8/ODNhAmiakfnLqteCwNgv
jghzxOP6gf7r0/uVTw+1As/m/93w+PICcA44z9uAV6ZF/WN/tD0IeGWSRPvswtumaElv4w+zHgGv
urDIGLeY7P7oeNAmMS2HV40fgiZs87v+2fhwXECOnHJCTqu+w6wr/p3a5tv51OFwC+8jFPQ9MOlZ
vGZvBzlJqFTrVI+DYiiAKrG+9ncSzq23gQSmvv3pxvzNavH2fV4vBvpXc+pDx+Prasfgn5ossTvp
0LDOuUsMjv6VU1uPczeET5Bw9cukpzzcds5LOGTy+B9cGqwkrScPdP37lzk1cjF1CCrv4HdwaeBd
TPXziHmW7R/eePq7eL9MSclNRQs1ko8vr+eKf81k+pv7lkOJOiB6ngf3/vKWncZVSBzTXVEaFI8C
gz0KLo6epSet9eUmXe75+JrW2ynknxdlqDi0zjxmkXe3u2pIS4+b0LpzrYppAyv7ycK01h587HFP
TYdw00ltLt6LnqUk6fru1aM2elEYHvehJaj7oqFqNx0VUK9ovyxMul5gMeUhLjLFeWgitMzpoqlw
CoQH+h1MhPb24+/Bu/GXe7cW3mkPQMlw3qHVgzGw+8lPrDsqloyVHk79VOiaXKCY5QhAqc9TDmzx
46vSPPjrVQF600DgxeCvb8cqhUQ/m1wp7jIxiEcEqTjJ/Sr5YWYTuhKxTPeu04gbLCuUheeEKvTH
1//ri+mz0UH6BzqCcfP+XRnCsCIueRJ3nuFN96l+YVC2Tbfx8Mv1/N1asw4UW7CqU7Dggn8JAYhm
v6tMsxd3ThpO9wbypfwwpNgVsdPY6pWsY+dlMD39dppUmRt/5GUxMMSTB42o+d//4iQuMVvSjMQY
9m7UWo5Rh60ZmXd91/KSOD5o0CvEReawSas8/A9eEg1I4r3kD5+N5dvnLJrMTA17sO6kQhSDPpM6
8Vq57X2zPuN1o3A3UCNt25RRHhYLW8YhnDQaC9olGuWlPhveMN3H1HfjPYJpMI/5EO5FR68mSYZ2
5LdmvGXofICwhMSSFYePb9maX/JuevEtnp+JQxyWWfDuFcmKOOoDfLJ3EbCf9rCwGz+u42bqyuZZ
SnIuiNBl3pu5gSUasn2cQgbbqjlsj0D52T6kudMWF8u4IDcVkaleA2lO9x9/zr+ZBbVRnf0U+0aO
Ke8+poHsafDwxd255CVQptcFctFQIBdmJB7bQv5qp6pX0DdvsUetZ00sMQWqA1qFb59u2cVWZuaz
uhup7J1pj7gvBGfrP9mUtnvTnm6l7VHwjtKInT1ZdmDnRhxtD2mv8Sl2NXevdj0w0k1mANPgJUht
2j+OHhPrLSLrl8UL7kV4pQafYrqwIbUZ0GQtlEBEydLA+fg2/txh//l5s1hz6KAlKRwLaPP7fuQS
5KHPVjS+IyoZO1MzL3KX+Ub2CQAPksQK+9NIovKA1cVySX0GSlJGySEkXDvbEOtgm9uZCuTWyqxh
b5adfxjWCOjEU72gVBkjcIZhQ3EJFzklEDMZjc/oj+NuZ/p1LSmI6lRpuqaUcQj15s3IFJHTLAE6
fVr7Q52gqe56nUsdqDK7ssqgvhkyasHYziXAf2KNjK9i9vNPop6L72auxA6jNoI4aoRLw+cbktcZ
4Lh32c1JtUs71u9Leq4Ek7R21ty2a2Q2JgNiXRydpO36SdBSYvON5qmvimzc2ZHvP4QkIZjw1wmr
p5xGMYT2f0w6deiFFPG8zgp+g7COfLsqVZcfF6Ae2Pr73pEnq51TzuucTq6suGe73QzRpQkiDVDt
QCfTp2Qv7wj4IBU8c7vKxcVmwQwrk7hpbv24LND4h04S7YIMIUkMm/ipyRkjPlUS8pNr0AAthPV4
z9Yg3Puio01EX9N9wQ/MNqEKmG3YAup2b8MqoNKZH+NoXSS7yEZQSg4PTc2J+px/hSQ+71mZBQK3
hsZ0b5Jobq/x5p5dt1cEjxN6Hs9rAnqTTsEJUEFyM5BJ9j3AL06/w0pMCpGZ3JE2F4MHdeRBkjOF
OIazqmkuX4UK0ksLt9OOWD5kjV1dc/yjNeiHVnRAKVJ/A4LifoW244INbZJXBsr0e9xHmW4bx9XO
7Hk82yTqyJSMGxesvD9sGViladMQqKYJfy5YlA05Va9Oi+lgQkjSPBpukObnoQroplxWFcELj/5A
qHeIt5AkOH9X+mUAYbojhlorcMnpjCz+KqzRIpogd1KDgDBAzzOYb5Kaw+arkVD45uPmGfIyOg1l
cDBMvflZSOnEbMidrgCEE24XsBliBndeWoKoCaynBzxTsoqKz5OheGJzRF8XvTJdsMEPdctMd8/S
mVFJSrxgMXWqlt8ByKh5DsFyIYIRCw+V8qqxNU0Z7MZwZHhVMZ17GDlM2amDsdKnebldZs95ieiY
bOLUZL/aFfTOsnIkpytawifKiOpVUfEBoUosueEwD/lOiQZJkjdG8TKhFVmWNr8ePiofjhNHfWZb
Fz31YH6hFZT1Oa9y67El5Ij/qS6oq3SQpPDh+9hqCycs450QHf8mhmqr4EOx8fnZSVx83VsMXG6O
tFipN11h839QhMhuEOAyxXCuDq7itgyvQr+e7i3XY1FPDWbUdY5kDxdcRS6L6NpcjOpAvbahvpVr
T1qpnr9dPy2tDdpnNolmtzXbTgseczrftuteJC/wHXyiSUeDNaaoQ96YIJaAneGsW/E4RsP9Khro
U44bdpFZsOItluduasbdrHePs8W9F6XuK/NKcqU8GdQrTI6JviJ/h4KT4gwtbOQF+eC+BAWrKJoy
9doUrLZtGLfPWV6y+51SNd+vG4Ulb6v5EruM9xOzk6mCR9vyYYAoZa+0AWiNpb6NKrXVUuKEV9qr
I7hD8BPqK4YRz46SO5v3umXhUdR6VMQnMjOTTXgN+RxpRN48A5RgNZ9zNCH7yArZpauFDjhdQvzB
rZJ8csAf7KBIM59ppRiSEtO6wcEeQkNqob3+8/Bj6zV5zkKcFoTuOPiPsXJn2EwwYFyP7kxPunSd
l8QnQf6CZYcP2FggCTeBUY0ZeFoR/QY5n4tX6yskIjeje44kjG0QK0+3k+Nd4IzqtQgVz6iJAjZ3
/GMIHkPuQfEyt9X6qAKtPb0QM4ICpgH75PGkbypl+ye+Tn3Gp+vdY7XFHW4kBZ+WLp480lYUN+A8
2JfDfbkx8dZi9iaYUe4xSE+3Dp3v/roZYyNBhEy0H6kwZM9vCFekYUvBiw8TuQzgDpsZfxZBCIMk
9R+zPMCn1LVmegFKkDGyVqSSEqnaZkKGzRFATwKEVJHwm1bclQLA2ZU3U/VrifI6N56+fDkiF1hV
BUUnmucMt8SZjpk8st1vj21k81RBWAc7cBP6PoxsQcMqjZ5IG55upzn2XnDh8r6SzwX5MoW+sYtd
3ngpFZ9kHYng4QVOwpQpwBXs0fc/hSRO3MbqNpwiazwFtX5AWUtw4MGqo/ZYSsqfKf5ZJP0cRxV8
4o5NkRXoWAMLGt3DbFLptLMMeQcdfjj6GccQBzY5UiHKzqAsdSoB83xYbMAcaEFFw4ve0jm8Xb8h
KxF7ZAXABh0MiS3rgXcZjeZ5obr8OMQcUVOmbnMzcqR97Fv+JfYFHkund2kLcd7Fzx3jumzOi8mI
agqyU+1gVXG4DbEoVmCAQrfKnex7TjL6rslmmELylEWx7KT+OInHt8jTyHlpsHjaZF1StaZByWu1
zPBbfHuxD5jaUSS4KmY6SnNeLouUN7INlXTxfjHk4ROiorxP0siz9+NAg2ZOXdQ8LmEq7v0kR7wk
9EyQxhjSdF/+qVhJEd5UE/VfOrTOKYenXu9ho44FKBqPny76xGofBGlO7NijnBtNgqe4gROv577J
yoyLOhZM8mxFYn0kx5oDZ7NkTCz6Bvyci/TBfcgs5gU9scrYZ8VZxy42Cpa1qWvkcfLT+Tfo/NHd
Oj4djGoX0PARUFatk1/7fcAQCUzSPB03Hy6TeIZS9nNAYEgOfjQ+vs4tJXR5NLKKjFBNK4w9ainr
qPCmXJe6IYzT34QPLtpK3JDzxauTK4PUcZpIgnRId1UzLeQL+a1FEYKMLPQ9qf5CP8uq+G9IjXVG
/tvMRkjuOHuKG+HwFRhy4tFNvHrciSLmzfKjlhUGJRr2z4ZB02c1s72dik8uMtY7TuoMapNc+16L
OCRmZt4vJ+8op8Ko52ZjxdLLN9xA4KwYhikGsQCBIIrtedwiU2dSqGM5RIfWoLe6r3r9abOewJu9
3c5cFzzPdF/ODkeChqPaUzihUYldxPT4nQcsFKPldMYOxeyEKZa90PIwiCCdjl0/VMknoWmpp4pp
9EaaA5/CDTqtf0rxQOxMES3ysXN7NiGxkYdPpqY4VhAy+b5+ON46uOAe+mAqP4Hm+54YkbHNsaUd
3aKF/CGZ2cc8zn7EAB82vo7ftAEZ5duhtnmBJzR1gPVYkeYUT2FHyTNkhzJ7T3k2c5/ThgdauyCy
Low+sw9mFUDdj1vQ28kwlae0abJr21FCbFk1yxMn++mo1SpApZumArRh1z/CqWC/4FkTkyGbzGgj
lQUCYppUZ162evK/xMRNITJEJHBT9g75rlYBMdGoLaowVNl6ojgQ1jzEmcXjkWXDn9tQcJNsd5lu
qQASn2wDwAddx7zUDuxxSr2la5Ngus9jQOYFpoNtrxXb60E5p8NwHu2QVzVMWloZpuTjoUqh2ASj
Y9wh5OGTTutiEkFRfF6Iv8h/r9ljsrogP9gj+rFP6GSip4iEsRi7pJ7sTMJRicLMGqa8jjmt9iZU
S9TTaJehFrxKw5ieWROKm1WbJ4xOvVoLYC6QATSfGE7Et3sW6ydmMEZrGTNbLUAjHgeuvF3nzTDL
mRyRzdr7VYiOfIBJvYnC4KqU+OR3EZKBx3FymuccYsem7pj3JIK0m65g8KQRrlmjdg+eRotBtgQO
sOVslxwtLCa/O4NnKugqPW9cp5G1bk7YivFzh9GCTNequBIfp3PyfeSXJw5sU6czsmiQQmy6qDvV
HwrHAmoTKISEZr6IR8BNlOzckFmJOg+3xM8Mlg3wIJwk1n6VR5fvMaFiDQsEsV6D9/lGLjGL0c8t
s0uSjUffGcwQMMVDnJd+sPfmzjpw5eQRWOz0mSDc5SrB3foZiUO+U7whzM6cdpYDykrtEfVKPOmz
0xi30sAVh8MxrIK9Le3paCFk+943tvuahf3yO37mAY7YpNhuj/SC2VdZVC6UeSXYlF0UFFe+agqe
xPwZ4c9rCRomwqOe2ksXAdcNKdrBLs689EvZdPGDxx5/2vYl0NpcueYFmTTzTWg30efE8PPvdTvz
m8BopYqdchXGt0tlcGKlwTYKzRaBliTDwfvZ7/pvh+dXHR4aC3QqPujw/K66//lbFfvPn/xDxe7/
w0dp7lHfFy6JWFqq/oeK3QLEDoqRrsfaa7H+1OkxYTWawvQDgtltmhPUO/9lcSFh1zNRsdP2xpUS
/judHi94WwxDWm97eGgcFyI8fC9a9m+LYfHsoOLM4uSkSr8/10HFVqayGnW2Z+gjQHjZ+IbQg+5t
H6832ogNgTZYVbXAJU8kXJ2ICMqD7EL5QC0BR7ldsG0EiQ27CseevWpmEL21h35V0kxaVEM7xZeH
PusjrSdx0N3Aly/cjZO7gPHCGeK4lui0EQf7IAd6KGegV3EZxJ+JXiB5aHBltA297Gs4jk9i1f5A
gZ4/L91AqZYe+iEdDHPXabVQrHVDtOqQEE1aTcSCjrBoMaL23oU2fcWPEN8D7RENUm3cpVGTqV0y
ZeNRopS7Xsa52kxav7RoJVOmNU1Rg6sa0WlyCyOZKOxw0d8cqa3a001Jd6lWR5E6jd4pGefyIU7g
CiGGbxDB8J+xWIsz69NnEl0gdQXorgJnhhiGNMdozXoXozaLN4Cquocc9egtQCr7LlqFXPUq6qrn
XkNoAmPZAZ0OyeIeYKczrW88lH5wULiFtkLE5tSAWy0DsGw02Th68+ZIWZJqAPoy0SefMLtDfbVm
0yl2/pCQ6OqOsDaKeHGuOgRb4MoqkAKBt3SEa3RHKN3dZ0fNyH+adBF7Y7AkcI0ZAZxUlcvzcPur
JbCOHTI5IpHcXa+Vc3nUPUUVWONwlJ/nfHYI3TKrbxLCy6VIEAOVc5BAfZ4xanbursji+F45lQ2+
2q+L6yArSSdfhXxhUSb+pilr71PcKw9SlRFp0M3wHMnIuptJad67sTddzUvze7fKBat58fZRmzJn
otm7nFhXZObZW8KsJ1LC0BwWAuFgX6GjEHb3FbA9OJDOz0/JKlccV+nitMoY4e6rbyZ2hh/Af2jE
lI17JkHRfsg9glINt+rRK6nW23ZDyS0bm1Jeox3/xmrb3xiNBTpuNH93qvIbMafEIoHvaU+D1l0W
WoGJAUqoXSnn4BnLSP+4GDr0Y4gK5CkRAs6Fikd5NFdhZ+TVVQE0eBy/IeavzZ2YOZrtldEqgKVa
HQpN3dq7PgR7jp+DeTdoHWmuFaVNSyV5O4kZghCC09EVz4sKn03ZbyRVZswoJraz0Eup1jg+0qsL
CBkoErWM1UXPGkfN7ybHA0KmtNhVatmrS/hS8AnaKEUrRMLbLPEsIqRtcc9vwBdiq4RMhvQceOF4
miAes2+GPMmiF6vRular8DaISKTf9rJ5LldhrtQaXWmqQ6ZVu4PW70qt5J1XTa9W9/bIfFHRJad8
lf5aC8T4Yx+JMkT1NmdnRIgZmXcKX8VmMmv3Wrl2tPdtOB6ceMW+bTrMvj5YBdF4wRdHlrO76ZZz
ZfrGMe5UcpEHLO/wyIyDG7G9Dc15PFRORulrKvKvE46LXZm14zlIfap6UFN1C5TNDlyaTS4z9y6p
S0BVHtQND3PcNhhyZ5u1ZXuZ5dhra1RDFwOZzdtBlPH1OJDBt+2zZaH7YbonF4fFNWpd42kkVaYv
CMfO411ZqIZiYVyzUTbs8pA1Z2+evgJ+93Y1G+jTRCTR3uX/OheuWV+Lwm5pNzkG4Uxt3VqUxsku
80859T5mKtne2VjJHwM3gNXusTNJXBhR27lZZnD90MS2YZHn0FhDLPCTP54xYQHMlcO3Ig8ydvt9
MsFbDeWBat5KOb0plnj+QRUF5gAF+EPixk4BJKjpMeSo7xAaiUvzSWTaJF4ldrVl9ic80wUlrEhe
pUX/jYUFfnpXDMdqaUfeUhg8C0CCcfSoXqbdd6titdn7jq+unDIKD0MsHmJaI0fbgIxJZbTZyirI
Lgqf8C5UeEcF7GYjWGD3FeBdqNvGcCSfxjyZs0/CYZgnJ290pr1uAJ+9boRAUMvgoBqsxb0vwvNU
+SmFuuI+0sE4vor9CzbrUK1gif7oqT1pGFyA1r1h7h3FUFA2t1rKPYQ1IQOFqWjq7AJR6xBIS7NS
nfk6aWK2g4T5bPOCPN15IQnWtVJxOXdtdBj79jyVZbsHb6deEY9DjS2bkfZAgSfCpkS+9E5ykkv4
W4BA9xS7kmpp3O/7fPwNn2q/N6mY7QECfa6FTE6BVPERM6dNrHNwM4jovlMV4V2lBaWqH9w7UAPl
QRqKcKnsvjeVcTcm2e3Efb2MJvIupFncgJFbDpOXkxsEnsM1N96gvIO7IKl0QCZWqCn7jiP6NH92
cupxY899vW/7NPYuKSxScJuVGdd7LEpCEtw5QayipjMTheiM9WzuoTct5j6JQg7DAFRC4+uo4EPu
UlwSi4YiaNdGXpGCPeWiKAhsQWWnQVLxQ57XfkYG58JWRpEjQDuDctcWaxiZ7xmVNsDquApm2Jfu
xuyX9pNVW0ayazK5fLEBNH4pa3O69PH+k/9UqYt2Nkh9GEp/AtQObIJ2Tz4y9RcV9wCB4HEuzYU+
FzNmkBveywyqjbNFn11iQejtDUZUKDxLTyi7JuXatrv3OZofZlhkr4CnjQuFNf1WzUF7GINWHGxQ
YtWmrJhec2pepCXMSBuAxcdPzhwBJs40VqOhaIITx4ZCIhdn2JkL9vYR18y4YXVbONc5jX2WTQ8s
q7MkpmPaaH1Ill42mAdXsbZtgjkh4EP50KKWnIP2rARJN0ughh4gD7LkIsmNE259j41fBDiIVoET
fhKu4XXbulva9JC7VJzrIKTdmNg9DL24NcHUZonYTZmZ3QWJbO8pHo9sJL05BTkaujA4I06wqCyO
i0gmVNn5NJgbc5Y+ekZibb4UBIbvIhWKqzILSg2kmuavi506ByiJFzYIUXiIxPDQFapGun/U7raq
htMak25KAmWq4MVMRnnjzPoQyw4Irl1J+tHJSR3zC0l1mhBhRsk27sGaHiAoV1iK8s4kpLDrvjJ5
L3ubm3TGwvcbwAxIhD5HzA1PFPFtkWtmD4ncwMi6Pps3snetbdehG906XlJ+qlqFrN/LE0CubnLd
uCPxgOD5rsbed09eEjSgOe3AvVOF7HMCRKriwtE5IyEP7TLoFQLtonLm1ykKkm8he+7P1uz558gh
Y0NHmfhXymRrtotiEYfXpenaW2v2v3alrb7MEVUiL3YdoiSWeGtNrnmStFAlEY+Z92w3Dq1gNN8o
VhFbsJZY4XWRzfPvlhHhgGlT8cJ8ml6moyEoITje14E8ppmcoNKPDkabJsGuM2HLxl2JTL7q7Ht0
2/be9cZqU9O/3dNcCy/QkPd7F9AUNZVhJOkwHu8VLCI46CNycBf+UZ03yQvZhFO7seraOYgUkDM0
tAZFrTV021Kjc+2oa/eGl3gHazD9V4RL0xWSpOUmaJfmoRnRjGyZzzMg0AJSbWUWX2NhFjFOiiy8
xKMbXWLJMS/NJkLnxHg9m23s3dlLRzaq2dQni8Lx3lg0kM93mv1c+YK9v0nMmhvhOcPekzM1l9Vh
9Br3IiuM6jSZmCoa8mgfa5xfdAnlvmva7FMa063OtKg+0/J6JomBmHccFrUP40wNzHy2drwnWpqf
a5H+vOr1cy3dr7WIP1/l/EBD9kUJxT7WYv9k1f37qwVAmwGGrh5fvdUh0GizwLD6BkZtIVgPtf89
///y/L8KKD44/6fqe12ptHrjYPfWn/rn2T/w/rHKxDj4w/dZwxP+OPuH1j8oaHlI6qgIrAnb/1J5
wrBA1+wESEIcC3854qM/VJ7WPzii++gZkD9r2eC/lbb2XngTYkAkABfVPL9N/IVugTAxyeFUez+b
TbIkEtsVYCuWeabq2Ulan38qkNz+lKL8Dxi42zqtOvV//8/fXZBiCDpPrbvxxDtVVc63bqymdM+2
awU7MYzpxaLVa14RMMxZeX4hSX9b2kC+xRf0HY/7hbwShMA7nU+YeRxpkMue/TrxXjLdWlybVcrF
zfzxV3svYuVSPGokga6LyxQvwdsqioSmGve5cM657sGnQFCPpNVQmvRwQt90UMWe/DyjXqkbtR9f
+m++JSMJCTH4FGS07ws4Y8vMYRrSOSsLWVoV4PHZcAylwE37rPyFDk+8l4/yRRmB4G7ZxCPneC8y
muqCOtGUOuexRsxLC5iOBJhWk2bY0PkstBUynOSScD3anbOkSU4NtKZtORUpsgY27L/Q6v3161ML
CzwPIRdcB1wBb+98JhL63HHknIORQ/V2NSabyGkv/sNr4edEeM0QZuC8G1AxpR+gWbNzttWInsAx
1Ctn6+m+1221j5+qHjB/FnPhMEC3R13O9U2G1nulZ0o3jvJz75yHKPnx0+hsIdj7+CJ/d++YhMR6
MWapd6MWYZvjd1bhnBcoVOcsGGhmBh4nEEHv7VdqZ6HvzvuvZGPptbC5cAvfZzsGkS2GhYDxc2al
NNdWASV0Qbpvqzs7aHM6ot7MS6oFp3PSEfcxRPbp4+/8NyMYdzbTnqlfVd1keDtgIgujSuTlznkK
OuvSzisqd61ujTSGYoTS+Cz3eW7Rq5uXHiXz+vLiqk8vmEF+pUD/uyfgODb2df2k0cC//TB5ERJk
CFj9rOB73K99qhXuQCcz3H/8xf/uUjiMAhS0LC3W+xE1NQEtdr+1z6nL7Q1XqoVRaIBRoO3+H1/s
7VTP9A2uPzT90GFl4aj8/mINmSFEujfGJXQ0OoSGQT2nshG6LKvJH4xg8IuxLN5OwfqSYE59TX3h
1XH+IuZv8sWxELyHlyZH8QtoDzT6lFRgfkYDrbSCXMR+nm4gBx5UBTHsgBL14Nk3Ktp5OIdJENfU
pnUG+Sn1mBfUFJsoIcWSii6yjI9vEvSZN68Ejg+PfFDoMZTybUA33rvHD8YocyYOcJeqMEvYZ2R6
1KlnHGKh8n5Tm+WMpphmoazx4mfN7O0Fv+xOIq5YHfp0njG6MvdGbty9LnbZvU5WztD92dW20DAm
OzpDqDBcQZuX4Dt0QGvTs/DANpgZPya1ksbH0i6xAlsALaysfe60ahW7sH0pM27gBtv+fEuGEVoi
bCvhE8EZRrZNwqgVR6FcfjUxO3LclWEC/raQcJg3MR5676KoWq6hBSqeStBmtToByRkcYJpUK2Gf
JDUjpHFooaLZ65YLg5abd7lqc1UXw/uepaiSS06n3Ssq0vbZb2hQXJZC266o4N4aVmdA7MDvlH4T
c8gj8xfb48A2og95amFTP1dd7r3kpKrRHKAm/TKLEIHcaqLyBoRbJTKp780SWceh9dt76XUlFn3a
3n4aO8PGUuHggvIkrIECAAIDg8bAGU0Dmt8ImYI9OdN9gVz4aXas9GIVyK/S8bVD3QEaQUAA8+Ae
Y//yZA1Iy5pQywFWlpiYpHrNy9gCwGrjNlxUhPk9mCUBdA3QeFS3s30Ko4rfUuq2+9Jx30jjpC27
rnJAf4MD4MXChr6SyExbvSB3zr6vG9WJ56BMpAbuXyZ6Y7Jq9FfxnQkK4z5HTTuBGTCQDa0CqTYl
LWVH1dR98WGgomLKsobyRw3maDuYke9drq1kA30LYRrOgETcmrQBxHb9HCB2x7ro1YQRMILjOd6X
SyBuEgPh6252SyQZCPpQLoCEYL35mTQpKpuxPNDyfVL487Ewdn2gE+6m20YErEUd1Xgd/8K6vEFT
S3+/IbryevEpMm5FioR7qFv3xUNNi2WnkmHB4U/Ih9herOMCFt7fWbHnfKuGoXoMoLNeg/QsdlTK
a7FBEyACjp6mvEyLGnZaoaWEqpgmUDsLRGlTRR7qnCUdN8Qk48P13Wy+CXDrQWdNwMiWeRhuKUpR
UqedhWl9mR/z0HRxridNA0BAR+8xJgEyc2i/QzIC7DSL+hLBgOx+BM5C7qfl9zeh54IiB6AAjK3P
mZm2i1Z1cUrFWd1h+PjqFblUBwJHve+A0kgN6KrqCqmzjA/ayDGSOdXg2c/qilS0vr4JaVOAQ19U
8i3WCly/7qiec5i+QIcYncXc+e1FoEbvuUFhw2GePBRIc/Wl7ZSgFqbRWb5hRc45C1vLVlHSlLsA
q882z8fqW0Z3qgOCjeQ7N6V/oTejVHAmNM87bTHYt+wBNwPqqwOhg52emFABQqS/76lenbCzNKdM
ku0+u/38O/zckQS41LgDQ1N+TfPB2RLmDna6SnHRt6RJUT548TuH9wOh2y6ygG72gxSHkmN8JgMD
/RmCZdqeUQ3pQ8LMpsiM/hTEgW55uBtJbTeu9ZNvxit2usERTs7s7qp0GDcOvHeEwkUY7eAjUCvF
Rk38OaiopZ5p3ZR1/xlqLJzdoVKHnn4VSjHze0GCxNewSC2Ce8V0UAYU+r7gc4RRV96xKi2EuzG9
X3lOO26a2OSJ+rgQrtAfVLdYvppb7HUMasNjR/ayygYNK+OVUFraua+b/2Xv3JraVrIo/Fem5t0q
XVpSa6pmHjCXDAQ4CcnJSV5UBIgkW7Z1l+xfP19LJrENYQ7RS9ep04+BYKu1e/e+rL1WheKS1ykY
CV1EMHR42+o+Kkwc0moTWB/W5gaTNSuQrIVfM3Mia4o+J/MkRuSkWuUmGHKguJsp0P8VjK8AZnvE
i79mbrWi9QIWo3bRq4ClH/awIlV/zeoyhOP6OTwmJZQ0PVyGk448qkS7ZnHs0Tj90GSCo1/HLoJ7
nWAurAefZhlmq2oetI/nYHU+26s8Ip6LUb+1nJW9gqM+LpGep04os2/rrBEKWlxR9IAG62Q5E+0D
Myl5BM3yxP0Enh/Bojgo36SUc+KjZRcldMysWfy1bKrbGbCqE1ckUTQNoUkp/4Cft57cJJsMYkJp
x5S5QctMPRh3T+K2zVG08zana6lEToMI1urAF+1HesqL90AUv9kpalgoGF7PKxvgipf66dQOEBsW
kLPcR1Uc3W+SpL2Jap83x4mfneTgsgKgiD7MzE2coJ+dp6V/7rlAQY67Fp7dacmcOCW0mirYmyro
zAuRr9aXeUnxzNt0yeSoWCAmdeTxFmb03ECZQl/VLU8Q90ShoCjENSxX6XUOq8v7RSLzabGyaKM0
6BVQiHW+rgKvuai8jLKcG9oJCnTSSab06KGGrjct1EF5irsIQhdqdynOGVf4GkLhe9NW0Zw5utq8
LCjlf5m33jyaFtBccFdC8HEEhi1CJ3GdXBb0us4nQRsgCtRE5a2dtNkFU+sIC0NucGF55oS5iwqR
jjMLlwf50BLBcaYo7fAoEXBRopi0dD546HO8aZbOBmGcOHxrruvNuypGRydoovZznVY5PYuyFMl5
l3SdO0V6FUU5GaKZdeV1ANzOgrgukYZaTt7O/M3qIzyO6LNM5pBBqUqvOQcXJdurlhv+m9Xk5WWd
Zc0Z3F/rCwalFwg6BHFI99EivYhxbmfohVkJkPIMsHXU+M27yG6oKi9noZthl2nxed5VDiiE1H3b
JTZuFBRAgJJq1izbYxuhp5BG7Mq+rPw1kn1MUFnyRKa+wCFaCOnZXh2eBpMchv4MfJcQOXzMqQfz
Ve0n70vkRj7W1rr8XULjddJ0cI3CuQsq0kfzTpjA3pANnPnHTtb6MKuHm/ieAR3uocpcN9Nw0qBR
Idiq35oNecoyBVwBe02YXDMf1n00i3Zy6SYVnaLEyZ1TOXEK2DeypXualz6C9ys7CcqzGtv9BlCp
+5RJp7pr3dC/b73KS05NgN7lFPArqMvZKvWLo1CC29uo8v9xETPN9Mavsm9ujAxMOWOs4GiTlNW5
03bQe69WS9QquyRfHwlG0NCaRv5jkoILt00vrFCJURrzmzWaWQzvKMHOGk65i3mNoBfyoM0fMXh1
xmqizewaXJhvHoV0cq+XEB9XIFW6CYPDDm8N2gQLSZKsTbv69w59RBQ0+nj971ro/62FUiXbSW2O
b6vbfwzEwFe3i4d///MT80FMu+9XQvv/s62EwisLwy/Jv8fYrEkJBTzT46i7ZfEjhdl2qGeSDP0o
hLoGECgb+JOgigfbAhnfYyHUNKjp+Qy8Sca3yWft14Cg9mstlCJNl1oLZA6WLZiud1TmvDOBHtat
lbhh3l7Vi/uoTKGV/rqzG88UPtmsncrH0w9QaeDOBxSdky6yjg+QMxynXBzVwW3SXCUBIO37lz+q
z6x/VFn4LAorVFeAM6O8/XSccm2VVuoSJsNsglaiotGBB9D00AiU9jx3v5SzLpJ3kPDKirmuzC4n
G7htXOYTzpkAzKPFPZNd0o8A14jYDPyzsIgUGHFZPyQEvMnibV2IEpIvk5vmv2kZzMICsl9zfQEv
xyr8sM6rUwo87nlJ+/S3GWgcpA/R4l6i5r60QcE6BTIiduNN6Ae2jRPAd5Uu8nh+A2FP1DB8Rx/O
Jz5bSXqcCZhKRF1r+7wgWfu4Zsb7Ig3zGt1DOHvaU8TQU2dx4VeIkLtQo19Ja+62XyYrCIzhBF5A
a0jncwp3CQzHYuJnm4tZhTzETQvloVieOE0UBsyeoWqH4OyZT+JaDqXhv4zX2D6IOtQnPbXvu/qh
WL9/KLlny0exZ/XTvqz/AQHGKqnWr/2ll//Q1psMfuhuVS8r9Q0AsO91VzidO4fh+1fqv8pLfyG9
5RvX9zgqJzBckyzUVFwL6WoJ3Wr/75MAag0G64HjujgW5Vv6T9rZm589/csPNmzjy7+z99Vv7/Gk
x9yORXJX7TpUOA5hI9jrR/Vf6enTH/yJnaf3DbiUqY8x1t8vivu7mwDuxSAXoUQrKAmrpdsmkImp
0f9xuyAMipJqSprGgVrOwS4glA63ggPXDvvDR2lkBPQduJzGPr4N5EixJw3vGEvfNwLL8DxGYT3K
42pptwkYgTUcz7vuX9HD6gVH8NOjIEzD4g0H3JT9Q5pY1e4u+MKgDOASqwybFAyeRydTYJb2T7rD
n+6CAwJdSFtKxe2i1oEtSMcgIHJodFGTVYujoteBkFKRII07EIpVCUYVpp+GTcDr7ZmCawiPGNRh
rrNfwwnUyRQeX8yvnwcswefUq+b89ze9uwkKyiDoUdhIcQxLN0twvKdJymsvSGGrtII+jLU1BTKO
3V1gIMNwoU5SYbWmu8DVzZcedSAEF6QDOoN+5PCQB14Bj2mQMogAekfdrAAWLyK7UY/vSIxAougA
xKZfh1GSqbjW6DV62nlD8usnqhuvPgNc/7ZEcGfr7YKDM+BbBrS5gF0IEfql3S4AHx19JwiDx4f4
6ieOAPgW9QJ6rUAz+qXdnQCxXDC8mRGXAoZOTiTgTh3WwUkI8IZDAWbrKLTLF8ApydG7QK1JkURR
Vdm/DQILI7FQkpHby0A/b0hZbaQ3FBx337VcMOnP2oBP4OAQQkLcqNtdYMELODZZtKXhBlz5tnMQ
FUo8gASbiX0N+6KdG7S5w0f7QTwAnKIotBzmR4EB4TKlWYB3/RpuXZ2CYuErxaZRoQCREFy/pk+r
b7jrDu5CJmYZ4VWIXDEYmkbPD5zoyQDza2MBQiFyAlfV15+NBCVjylRSSKS3WbR+hwD02XAr/fo1
KABk4/7A1orvR30/K6BsBv2MwjVq5wOZuxx9BVAr4QQAUNzecwenQOILhIQ+F0LbYem2Cw5ce6Pr
ZhZlABD5kmulX4fBUGBAvWEHDHV89xU4H408Ai9Jjr0PKaBTPUYMbmsKqkS8exaoExALkB0E23BB
vxMBLH30tSi5/AUvWiF21Tq0Bcm9QT+BVsN3v6mbLcBrO/Z2tA0IWz24VJ/3i4FDemAqDvHtz7WL
ERhisEfHCCZZADMmIE17UzhsJ/i+AWGzVKaiqV+glrNtd424Ix0DahGITB7TBLZ11y+oqoFPjRW/
MeySdvESxSzFkDwqXnRIiG0orKgX7z++RMtUYgHk0oMRaOcWbZp/YytnhMuSWXuopp8Pl9kFX9ma
ovvvl3YOAbSnGuoZZQRIMaCHTUC44/x3j4IXGEzbIa6AfG2/9LMFEzTE2F2wDTrJtI544/06uCJx
CNBwE1dvryGN4iTbJLMf+fiqiKxcgXsQH/mewVVBaY6Jn35pmDEBoR/59MLjCMBpBaLr2ZcfCIOT
5lCe0e4aQM9W9YJHeQDVTCP5pn88vOMnQTL5IpGHGj4btkc7P8gujDYCjgDUYhTIAdX0i23d9YOq
ht6rZz92GvTbBRsmopG2oOqnAGrQCd8Wyg53ITAIHFXOqG0ngXM6OnkmOWZmHZ/w/G1gWR5HglIj
pdbeVoYMTadLAWa8sWmjai+j2iVUG71fh0GyS+vNBJv2CM3R70RQVRzClRGpgg+oBHZDhlC37nHf
L2AAVFoURGkbJQ5HUCdbEKRMY/0CD0n/kGtyW0I4sAX6CySM1NQ03gUMdewuOJwIhhPp2j9vC7YJ
4IKS2xblo5ERUFJUE+7jAgUe3yQUJPl61iFQX5cB4CuL5Kxf2jkEh0H60ZeDC7aICxAVtmEXDq5I
aorwpoJc1bZ2QL5nD6/m190ilVWHfIkt+FEz3A2XsAEFSbRt2GR7s9PpLBAzjw2aKR6AwoeW4LDN
TocZYhWG+oHk9ku7RrPDYP/YW1GVjsgLIfV5vpjq04qjhgivwjZ20HAXenHLUQ6RVpvA2dNx/An0
rL8PVKVum1RoFydCP6E4ccbtAl1lbB2reuyy7EdINNwoMhIrB6/HHvwJr8HQh/qtu/ThtvjP/wAA
AP//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  <cx:clrMapOvr bg1="lt1" tx1="dk1" bg2="lt2" tx2="dk2" accent1="accent1" accent2="accent2" accent3="accent3" accent4="accent4" accent5="accent5" accent6="accent6" hlink="hlink" folHlink="folHlink"/>
  <cx:fmtOvrs>
    <cx:fmtOvr idx="0">
      <cx:spPr>
        <a:solidFill>
          <a:srgbClr val="462E8D"/>
        </a:solidFill>
      </cx:spPr>
    </cx:fmtOvr>
    <cx:fmtOvr idx="2">
      <cx:spPr>
        <a:solidFill>
          <a:srgbClr val="555759"/>
        </a:solidFill>
      </cx:spPr>
    </cx:fmtOvr>
    <cx:fmtOvr idx="1">
      <cx:spPr>
        <a:solidFill>
          <a:srgbClr val="028342"/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93D87D-49B4-F84F-89BD-B13FEDAC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517904"/>
            <a:ext cx="5618480" cy="27980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2000"/>
            <a:ext cx="5618480" cy="152704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9104" y="6400800"/>
            <a:ext cx="1865376" cy="365125"/>
          </a:xfrm>
        </p:spPr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0056" y="6400800"/>
            <a:ext cx="6099048" cy="365125"/>
          </a:xfrm>
        </p:spPr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3359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CE39-5AF2-D74D-8796-2693D4B4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BF04-9F04-B047-AB3A-4F72EECD5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75AD8-B437-884F-BECF-A92601EB1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0716B-CB84-B444-ABDC-B391FF96E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3A28F-17DD-4B46-9779-B959DEDFF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A4A92-5CBF-4C4E-8190-036F20F7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7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C69D-3B3E-1C41-947D-5F8B7CB0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1196C-1CC4-3A4F-A1FD-574B3E2B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78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3179D-3A24-9F46-B0C1-0C1B406A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3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B9A8-48BD-5948-B09A-9A9B86B0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62F72-D31A-1B43-8284-A963F1D9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1A39-2597-BE42-BF09-D0870B967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F3118-F1E5-D943-89A1-9730CAEE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550A-F3C9-D94E-A179-98330283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DB206-040E-A14C-8B5C-A650C0FF5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8F31C-AD54-084F-9B36-CFECAFD2A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CF563-4A66-FB4B-96F9-623D02C4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80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AA98-3961-8D4C-8950-D8A8203B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C0B213-C4AF-7245-A4DC-AF89F9C7A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FBBDB-8DE9-8249-B0CA-87AA237F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2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C307-29D0-5769-AF45-970B2513E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1DCE1-DA40-39AF-8DE3-E518A7199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9B8E4-6978-0943-6C38-EDE2E459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C0C71-EC5C-BF73-A35F-FAB84E1C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15F3-B543-2056-15B9-99CCF7A9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75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7FF4-AE34-7944-53AB-25FD26DE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6910-1B57-441C-9883-AC29CABB0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C9BB6-B5DF-300A-C8EA-2A7C92C0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A496B-32AD-3414-0B34-3D631920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532D0-2BF8-D3DB-FB06-BE6AB639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CBB9-59CB-7AD5-1329-BC56506F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09338-0E94-49C4-9341-AF78E2A9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3FAF4-0FFB-9C69-3114-BA815C5B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A929A-41FA-ABD3-EDD8-51D8F94B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23F33-B98D-52F9-D7C3-A5324D37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48CF-8E3D-98CD-647C-3613EC6C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6E639-B5CC-BD01-FDBE-090EBA872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59A84-79C9-8CBE-81C7-9ECACDC84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585BB-4124-5F48-9C30-6E62A90D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D5C3A-E42C-95A2-16F2-1DBABF3D1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38BFC-08E9-281F-CEB1-632F068D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2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5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6E51-AD07-A767-8AEF-DD525FF1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9473B-5E1A-5CAA-6ACB-9A0F82600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2B96D-0F89-4D2E-C10F-FF2B1A4EA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DB8D0-C049-1D1A-30DF-F23EF5F83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03DFD-787F-67C7-6488-D95E6924E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B4FF1-29B9-1918-BEEA-0FC209F6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EB573-E897-76AF-A4A9-3A3AF547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69C6-6B88-CD60-EEDD-D1C95FF4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0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D502-0A32-5E48-E4CA-CE4221DE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E9282-DB4E-590B-5CBD-B416173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39B44-51C0-13D0-34CB-E8F5040E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40C8-BDA0-0434-13DE-FB8A221E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B49DC-87FB-B6D8-C382-E2AE1DB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4AF61-F0D1-CA04-EE22-31330978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7B71-8156-FE38-5F7B-8185C50B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70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260A-C99E-0286-B934-2D9A5CDB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B097-893F-27F0-2E21-DB9EC601A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76251-45B1-190D-0D50-0E89E9EA8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17D5D-0918-F95E-05DB-B65282B2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EBCA-9C5F-A240-ED41-54EEBDC7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FCEBB-0A13-A1BC-D3F9-74BDD193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5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BC13-9769-5A56-E089-6979E18B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FF0AD-DE27-DF88-7FDC-EFAEC50AC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1752F-ADF8-1642-9FBC-047AF14AA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5A497-9A7A-DDD3-0EF7-EDE15E13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D8BD5-BF58-5546-0EA7-ABB1CCB1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10E0B-7D06-D444-FE54-D11962F8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C103-8904-01D1-F63D-193848DB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AD274-C4DB-32A5-7AB1-FE4002A68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EB90C-762E-16D2-B61A-3FC67437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1DFA-4974-D7CE-56A1-DB7AEEA0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A02E-EF88-EF7F-1E46-7D9E1D47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16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2BA38-197D-85CB-8BCA-B5CAF3EDF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14342-CDA3-9C1B-E73C-356184FE7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05F86-7E57-990F-156A-C86A50D6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58E41-6540-4329-48D9-505B385D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F3ADF-1110-68AF-CA9A-F2D60680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9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rgbClr val="462E8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5575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5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698604"/>
            <a:ext cx="10515496" cy="1344168"/>
          </a:xfrm>
        </p:spPr>
        <p:txBody>
          <a:bodyPr/>
          <a:lstStyle>
            <a:lvl1pPr>
              <a:defRPr>
                <a:solidFill>
                  <a:srgbClr val="462E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152500"/>
            <a:ext cx="10515496" cy="3127248"/>
          </a:xfrm>
        </p:spPr>
        <p:txBody>
          <a:bodyPr/>
          <a:lstStyle>
            <a:lvl1pPr marL="365760" indent="-36576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8660" indent="-342900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4" y="692404"/>
            <a:ext cx="10521696" cy="1344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04" y="2146300"/>
            <a:ext cx="10521696" cy="3848100"/>
          </a:xfrm>
        </p:spPr>
        <p:txBody>
          <a:bodyPr/>
          <a:lstStyle>
            <a:lvl1pPr marL="365760" indent="-36576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4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FA0C-E99F-7046-8F5D-B94269C9A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7044F-8460-3A46-9CDD-742803403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155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EFD3D-0496-8D4C-ACDD-402F3692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827C-0B12-C84C-9EA0-CFCD8BE7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5CAA-6B0F-FB45-9796-ED6D7240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D7716-7472-6B46-AA08-6631C027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5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503C-7597-4B4C-B36D-A34FACC3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87AFE-70B3-5845-8462-C681A2673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A66A-2B72-DA4C-96F3-D50C6C3F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8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ED134-C65C-8549-AA14-A5F5042E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B532-BB56-CD45-B425-7C5D711BC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BCBD1-DB35-A847-9FAD-94BD34C8C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355E-7C25-F048-9DCD-7850B07C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2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2" y="695717"/>
            <a:ext cx="10950448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52" y="2149613"/>
            <a:ext cx="10950448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9AFA87-1417-4992-ABD9-27C3BC8CC88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80" r:id="rId3"/>
    <p:sldLayoutId id="2147483672" r:id="rId4"/>
    <p:sldLayoutId id="214748367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rgbClr val="462E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5000"/>
        </a:lnSpc>
        <a:spcBef>
          <a:spcPts val="900"/>
        </a:spcBef>
        <a:buFont typeface="Courier New" panose="02070309020205020404" pitchFamily="49" charset="0"/>
        <a:buChar char="o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2400" i="1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F5150-611C-6745-A2CC-F56DB38D4803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22AA2-9E5B-E44D-B5C0-691FFB82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A644-CFA3-854B-8391-B5F25FA4C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6D1A-89D8-9645-A655-6804E7C77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5478D8-26CD-F24B-9313-CB1027550644}"/>
              </a:ext>
            </a:extLst>
          </p:cNvPr>
          <p:cNvSpPr txBox="1">
            <a:spLocks/>
          </p:cNvSpPr>
          <p:nvPr userDrawn="1"/>
        </p:nvSpPr>
        <p:spPr>
          <a:xfrm>
            <a:off x="9908241" y="6356350"/>
            <a:ext cx="2117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38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BE27F6-7D8C-8A4D-AF98-7CE2F4F9E37C}" type="slidenum">
              <a:rPr lang="en-U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DFDBC-A309-CB4E-943E-D9C77AEAF07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0903" y="6299112"/>
            <a:ext cx="995570" cy="4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6C3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8C8BE-75E0-C984-B39E-6A92D13A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A18BD-0055-2BAB-4A7F-439E6F1E3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51EBF-1BB7-9ED3-74C3-83BD1A63B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9701-A73C-4D4C-AEE1-D859FABC6C5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FB8EC-2E36-0824-0A94-57D006C82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1245B-250A-2027-8643-77F204575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43BA2-4568-4648-9CA0-EF52265C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.org/save/who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jpe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jpeg"/><Relationship Id="rId45" Type="http://schemas.openxmlformats.org/officeDocument/2006/relationships/image" Target="../media/image77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jpe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jpeg"/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jpeg"/><Relationship Id="rId38" Type="http://schemas.openxmlformats.org/officeDocument/2006/relationships/image" Target="../media/image70.png"/><Relationship Id="rId46" Type="http://schemas.openxmlformats.org/officeDocument/2006/relationships/image" Target="../media/image78.jpg"/><Relationship Id="rId20" Type="http://schemas.openxmlformats.org/officeDocument/2006/relationships/image" Target="../media/image52.png"/><Relationship Id="rId41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4/relationships/chartEx" Target="../charts/chartEx1.xml"/><Relationship Id="rId3" Type="http://schemas.openxmlformats.org/officeDocument/2006/relationships/hyperlink" Target="mailto:dmosley@bio.org" TargetMode="External"/><Relationship Id="rId7" Type="http://schemas.openxmlformats.org/officeDocument/2006/relationships/hyperlink" Target="mailto:jvallerga@bio.org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hyperlink" Target="mailto:jseymour@bio.org" TargetMode="External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2B504CB-1276-424B-9808-22AD97E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BE27F6-7D8C-8A4D-AF98-7CE2F4F9E37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283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283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01447D0-1CED-4069-BBB9-1DF5251B7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4" y="1295400"/>
            <a:ext cx="10820274" cy="4426390"/>
          </a:xfrm>
        </p:spPr>
        <p:txBody>
          <a:bodyPr>
            <a:normAutofit fontScale="70000" lnSpcReduction="20000"/>
          </a:bodyPr>
          <a:lstStyle/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dirty="0"/>
              <a:t>Largest advocacy association representing the Life Sciences Community, including: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Member companies, state biotechnology groups, academic and research institutions, and related organizations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Background: </a:t>
            </a:r>
            <a:r>
              <a:rPr lang="en-US" sz="3000" dirty="0"/>
              <a:t>Founded in 1993 as a non-profit in Washington, DC.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President &amp; CEO, John Crowley 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Serve: </a:t>
            </a:r>
            <a:r>
              <a:rPr lang="en-US" sz="3000" dirty="0"/>
              <a:t>Emerging and health companies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BIO is committed to speaking up for the millions of families around the globe who depend upon our success, driving a revolution that aims to cure patients.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Access: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Policy—legislative, regulatory, advocacy, and legal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Business—access to capital, partnering, and savings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Public Opinion—communications, opinion, and marketing</a:t>
            </a:r>
            <a:endParaRPr lang="en-US" sz="2600" kern="0" dirty="0">
              <a:solidFill>
                <a:srgbClr val="00386C"/>
              </a:solidFill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50DE94-B438-427F-A191-EDDACEC8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350838"/>
            <a:ext cx="11083926" cy="673100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Biotechnology Innovation Organization (BIO) Overview</a:t>
            </a:r>
            <a:endParaRPr lang="en-US" sz="3600" baseline="30000">
              <a:solidFill>
                <a:schemeClr val="tx1">
                  <a:lumMod val="75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3" name="Picture 2" descr="A black background with blue text and grey letters&#10;&#10;Description automatically generated">
            <a:extLst>
              <a:ext uri="{FF2B5EF4-FFF2-40B4-BE49-F238E27FC236}">
                <a16:creationId xmlns:a16="http://schemas.microsoft.com/office/drawing/2014/main" id="{F90D7FEB-441D-8073-A7E6-ED1218A5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171" y="4815735"/>
            <a:ext cx="2339441" cy="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B79F0E-A000-D012-32C8-B374F8AB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577829"/>
            <a:ext cx="10980124" cy="828270"/>
          </a:xfrm>
        </p:spPr>
        <p:txBody>
          <a:bodyPr>
            <a:noAutofit/>
          </a:bodyPr>
          <a:lstStyle/>
          <a:p>
            <a:r>
              <a:rPr lang="en-US" sz="3600" dirty="0"/>
              <a:t>BIO Business Solutions® - </a:t>
            </a:r>
            <a:r>
              <a:rPr lang="en-US" sz="3600" i="1" dirty="0"/>
              <a:t>A Membership Benefit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56523-F6F1-BB16-005D-2A227928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570008"/>
            <a:ext cx="10515496" cy="50637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largest cost-savings program for the life sciences industry helping </a:t>
            </a:r>
            <a:r>
              <a:rPr lang="en-US" b="1" dirty="0"/>
              <a:t>over 4,700 companies save more than $700 M</a:t>
            </a:r>
          </a:p>
          <a:p>
            <a:r>
              <a:rPr lang="en-US" b="1" dirty="0"/>
              <a:t>Eligible</a:t>
            </a:r>
            <a:r>
              <a:rPr lang="en-US" dirty="0"/>
              <a:t> to all BIO and </a:t>
            </a:r>
            <a:r>
              <a:rPr lang="en-US" dirty="0">
                <a:hlinkClick r:id="rId2"/>
              </a:rPr>
              <a:t>participating state affiliates</a:t>
            </a:r>
            <a:r>
              <a:rPr lang="en-US" dirty="0"/>
              <a:t> members</a:t>
            </a:r>
          </a:p>
          <a:p>
            <a:r>
              <a:rPr lang="en-US" dirty="0"/>
              <a:t>BIO does the </a:t>
            </a:r>
            <a:r>
              <a:rPr lang="en-US" b="1" dirty="0"/>
              <a:t>due diligence </a:t>
            </a:r>
            <a:r>
              <a:rPr lang="en-US" dirty="0"/>
              <a:t>on all suppliers to ensure:</a:t>
            </a:r>
          </a:p>
          <a:p>
            <a:pPr lvl="1"/>
            <a:r>
              <a:rPr lang="en-US" dirty="0"/>
              <a:t>Vetted and qualified products and services</a:t>
            </a:r>
          </a:p>
          <a:p>
            <a:pPr lvl="1"/>
            <a:r>
              <a:rPr lang="en-US" dirty="0"/>
              <a:t>Favorable pricing and term agreements for life science association members</a:t>
            </a:r>
          </a:p>
          <a:p>
            <a:r>
              <a:rPr lang="en-US" b="1" dirty="0"/>
              <a:t>Benefits</a:t>
            </a:r>
            <a:r>
              <a:rPr lang="en-US" dirty="0"/>
              <a:t> of participation</a:t>
            </a:r>
          </a:p>
          <a:p>
            <a:pPr lvl="1"/>
            <a:r>
              <a:rPr lang="en-US" dirty="0"/>
              <a:t>Watch your purchasing power grow by tapping into the pooled buying power of thousands of life science companies</a:t>
            </a:r>
          </a:p>
          <a:p>
            <a:pPr lvl="1"/>
            <a:r>
              <a:rPr lang="en-US" dirty="0"/>
              <a:t>Seamlessly access savings and terms (term negotiations, follow up, etc. is done by BIO)</a:t>
            </a:r>
          </a:p>
          <a:p>
            <a:pPr lvl="1"/>
            <a:r>
              <a:rPr lang="en-US" dirty="0"/>
              <a:t>Help and support the policy priorities of BIO and state associations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1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05A7-9936-D8EA-24DA-833B9803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299194"/>
            <a:ext cx="10515496" cy="1048468"/>
          </a:xfrm>
        </p:spPr>
        <p:txBody>
          <a:bodyPr>
            <a:normAutofit/>
          </a:bodyPr>
          <a:lstStyle/>
          <a:p>
            <a:pPr algn="ctr"/>
            <a:r>
              <a:rPr lang="en-US" sz="5400"/>
              <a:t>BBS by the Numbers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4FF04-4C1C-46B7-A8F8-31AB826A3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158" y="1478512"/>
            <a:ext cx="1017250" cy="1211012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92C51045-A5A7-313A-955E-62650E65080F}"/>
              </a:ext>
            </a:extLst>
          </p:cNvPr>
          <p:cNvSpPr txBox="1"/>
          <p:nvPr/>
        </p:nvSpPr>
        <p:spPr>
          <a:xfrm>
            <a:off x="2567084" y="1388825"/>
            <a:ext cx="3811856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$830 M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10EFD20-6975-7EC1-E731-66E912652BFF}"/>
              </a:ext>
            </a:extLst>
          </p:cNvPr>
          <p:cNvSpPr txBox="1"/>
          <p:nvPr/>
        </p:nvSpPr>
        <p:spPr>
          <a:xfrm>
            <a:off x="2441809" y="2689524"/>
            <a:ext cx="2997636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TOTAL ANNUAL SPEND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ACCD0FA-F28C-2FDD-F546-CDC0131A4559}"/>
              </a:ext>
            </a:extLst>
          </p:cNvPr>
          <p:cNvSpPr txBox="1"/>
          <p:nvPr/>
        </p:nvSpPr>
        <p:spPr>
          <a:xfrm>
            <a:off x="3534948" y="3291425"/>
            <a:ext cx="2561052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4,700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2DFB1CA-6DC4-6A69-1136-BB520CEB3703}"/>
              </a:ext>
            </a:extLst>
          </p:cNvPr>
          <p:cNvSpPr txBox="1"/>
          <p:nvPr/>
        </p:nvSpPr>
        <p:spPr>
          <a:xfrm>
            <a:off x="3315710" y="4652165"/>
            <a:ext cx="2842218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COMPANIES PARTICIPATING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C1A68BA-E79C-179F-47C5-498439A82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7671" y="3638056"/>
            <a:ext cx="956732" cy="956732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2C131D98-097C-77B6-74E4-ED95A3C18FE4}"/>
              </a:ext>
            </a:extLst>
          </p:cNvPr>
          <p:cNvSpPr txBox="1"/>
          <p:nvPr/>
        </p:nvSpPr>
        <p:spPr>
          <a:xfrm>
            <a:off x="7191814" y="1314146"/>
            <a:ext cx="3889541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$</a:t>
            </a:r>
            <a:r>
              <a:rPr lang="en-US" sz="6600" spc="-150" dirty="0">
                <a:solidFill>
                  <a:srgbClr val="462E8D"/>
                </a:solidFill>
                <a:latin typeface="Bw Modelica 1"/>
              </a:rPr>
              <a:t>700</a:t>
            </a: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 M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E37C24E0-89D1-77C8-41B1-5C5B386E2469}"/>
              </a:ext>
            </a:extLst>
          </p:cNvPr>
          <p:cNvSpPr txBox="1"/>
          <p:nvPr/>
        </p:nvSpPr>
        <p:spPr>
          <a:xfrm>
            <a:off x="7669935" y="2596393"/>
            <a:ext cx="3909962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AGGREGATE SAVINGS</a:t>
            </a:r>
          </a:p>
        </p:txBody>
      </p:sp>
      <p:pic>
        <p:nvPicPr>
          <p:cNvPr id="17" name="Graphic 16" descr="Coins with solid fill">
            <a:extLst>
              <a:ext uri="{FF2B5EF4-FFF2-40B4-BE49-F238E27FC236}">
                <a16:creationId xmlns:a16="http://schemas.microsoft.com/office/drawing/2014/main" id="{B4CA32AD-AD8B-AC0B-8714-3E75263CE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8489" y="1589350"/>
            <a:ext cx="956732" cy="956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63079-242F-1EF5-C1DC-71316B08E6FE}"/>
              </a:ext>
            </a:extLst>
          </p:cNvPr>
          <p:cNvSpPr/>
          <p:nvPr/>
        </p:nvSpPr>
        <p:spPr>
          <a:xfrm>
            <a:off x="0" y="5779698"/>
            <a:ext cx="11982090" cy="1155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D2EF0-383D-626C-9114-5DC703DC977A}"/>
              </a:ext>
            </a:extLst>
          </p:cNvPr>
          <p:cNvSpPr txBox="1"/>
          <p:nvPr/>
        </p:nvSpPr>
        <p:spPr>
          <a:xfrm>
            <a:off x="5718937" y="5964328"/>
            <a:ext cx="54189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AstraZeneca, Biogen, BioMarin, Bristol Myers Squibb, Genentech, Gilead Sciences, GSK, Incyte, Lonza, Merck, Moderna, Novartis, Novo Nordisk, Pfizer, Regeneron,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Sangamo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Vertex, and more.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6723BC-236A-BE4E-72CB-1A762ACF31CF}"/>
              </a:ext>
            </a:extLst>
          </p:cNvPr>
          <p:cNvSpPr txBox="1">
            <a:spLocks/>
          </p:cNvSpPr>
          <p:nvPr/>
        </p:nvSpPr>
        <p:spPr>
          <a:xfrm>
            <a:off x="1668451" y="6137836"/>
            <a:ext cx="3351521" cy="61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rgbClr val="462E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Participating Companies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102DC0C-19B4-BDD0-7133-557C5AB84613}"/>
              </a:ext>
            </a:extLst>
          </p:cNvPr>
          <p:cNvSpPr txBox="1"/>
          <p:nvPr/>
        </p:nvSpPr>
        <p:spPr>
          <a:xfrm>
            <a:off x="6640575" y="3291425"/>
            <a:ext cx="2561052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6,000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79D14CA-A234-01D0-CA76-59835E1D7A9B}"/>
              </a:ext>
            </a:extLst>
          </p:cNvPr>
          <p:cNvSpPr txBox="1"/>
          <p:nvPr/>
        </p:nvSpPr>
        <p:spPr>
          <a:xfrm>
            <a:off x="6640575" y="4656463"/>
            <a:ext cx="2842218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BBS PROGRAMS USED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7480DB2-E1D6-C2E7-C60A-738277682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04" y="5964328"/>
            <a:ext cx="796754" cy="8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0732-5A8C-AEF8-73B9-85BF0BDF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&amp;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C5D2-D6F7-9850-1A05-9A094781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59913"/>
            <a:ext cx="6684407" cy="453183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Packaged/bulk gas, </a:t>
            </a:r>
            <a:r>
              <a:rPr lang="en-US" sz="2800" b="1" dirty="0"/>
              <a:t>Airgas</a:t>
            </a:r>
          </a:p>
          <a:p>
            <a:r>
              <a:rPr lang="en-US" sz="2800" dirty="0"/>
              <a:t>Refurbished lab equipment, </a:t>
            </a:r>
            <a:r>
              <a:rPr lang="en-US" sz="2800" b="1" dirty="0"/>
              <a:t>ALT</a:t>
            </a:r>
          </a:p>
          <a:p>
            <a:r>
              <a:rPr lang="en-US" sz="2800" dirty="0"/>
              <a:t>Lab supplies, </a:t>
            </a:r>
            <a:r>
              <a:rPr lang="en-US" sz="2800" b="1" dirty="0"/>
              <a:t>Avantor (VWR) </a:t>
            </a:r>
          </a:p>
          <a:p>
            <a:r>
              <a:rPr lang="en-US" sz="2800" dirty="0"/>
              <a:t>Waste removal, </a:t>
            </a:r>
            <a:r>
              <a:rPr lang="en-US" sz="2800" b="1" dirty="0"/>
              <a:t>Clean Harbors</a:t>
            </a:r>
          </a:p>
          <a:p>
            <a:r>
              <a:rPr lang="en-US" sz="2800" dirty="0"/>
              <a:t>Microscope systems &amp; contract imaging services, </a:t>
            </a:r>
            <a:r>
              <a:rPr lang="en-US" sz="2800" b="1" dirty="0"/>
              <a:t>Nikon</a:t>
            </a:r>
          </a:p>
          <a:p>
            <a:r>
              <a:rPr lang="en-US" sz="2800" dirty="0"/>
              <a:t>Equipment service contract consolidation, </a:t>
            </a:r>
            <a:r>
              <a:rPr lang="en-US" sz="2800" b="1" dirty="0"/>
              <a:t>SU Group</a:t>
            </a:r>
            <a:endParaRPr lang="en-US" sz="2800" dirty="0"/>
          </a:p>
          <a:p>
            <a:r>
              <a:rPr lang="en-US" sz="2800" dirty="0"/>
              <a:t>Cleanroom and First Aid Safety, </a:t>
            </a:r>
            <a:r>
              <a:rPr lang="en-US" sz="2800" b="1" dirty="0"/>
              <a:t>Unifirst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 with low confidence">
            <a:extLst>
              <a:ext uri="{FF2B5EF4-FFF2-40B4-BE49-F238E27FC236}">
                <a16:creationId xmlns:a16="http://schemas.microsoft.com/office/drawing/2014/main" id="{45524E49-4853-C029-8302-3CA86E58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625" y="4786310"/>
            <a:ext cx="2463141" cy="51784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F5AD70B-101C-B55D-B7B1-1DEA0059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59" y="1759913"/>
            <a:ext cx="1714500" cy="6477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6D5F876-F198-6CFE-45EC-4D32DE98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25" y="865548"/>
            <a:ext cx="3534275" cy="446547"/>
          </a:xfrm>
          <a:prstGeom prst="rect">
            <a:avLst/>
          </a:prstGeom>
        </p:spPr>
      </p:pic>
      <p:pic>
        <p:nvPicPr>
          <p:cNvPr id="11" name="Picture 1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57884D0-F169-6773-F007-7D330B40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124" y="1845585"/>
            <a:ext cx="2146994" cy="6597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CE78B19-638A-2BD6-2A49-01B153D5C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271" y="2958276"/>
            <a:ext cx="1416700" cy="1306843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DD5FC26-7629-A75C-0C85-B639D409A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691" y="3118194"/>
            <a:ext cx="2258568" cy="688848"/>
          </a:xfrm>
          <a:prstGeom prst="rect">
            <a:avLst/>
          </a:prstGeom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92A86A69-444F-8BCD-7D68-E91BE2B23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8623" y="4222121"/>
            <a:ext cx="1416700" cy="112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894E-F1EE-CBAD-0873-215D61C6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&amp;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6A97-49FC-8AB2-7CFB-52EAB955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035868"/>
            <a:ext cx="9287140" cy="4006896"/>
          </a:xfrm>
        </p:spPr>
        <p:txBody>
          <a:bodyPr>
            <a:normAutofit/>
          </a:bodyPr>
          <a:lstStyle/>
          <a:p>
            <a:r>
              <a:rPr lang="en-US" sz="2800" dirty="0"/>
              <a:t>All-in-one HR, </a:t>
            </a:r>
            <a:r>
              <a:rPr lang="en-US" sz="2800" b="1" dirty="0"/>
              <a:t>ADP</a:t>
            </a:r>
          </a:p>
          <a:p>
            <a:r>
              <a:rPr lang="en-US" sz="2800" dirty="0"/>
              <a:t>R&amp;D Tax Credits, </a:t>
            </a:r>
            <a:r>
              <a:rPr lang="en-US" sz="2800" b="1" dirty="0"/>
              <a:t>ADP</a:t>
            </a:r>
            <a:endParaRPr lang="en-US" sz="2800" dirty="0"/>
          </a:p>
          <a:p>
            <a:r>
              <a:rPr lang="en-US" sz="2800" dirty="0"/>
              <a:t>Compensation s</a:t>
            </a:r>
            <a:r>
              <a:rPr lang="en-US" dirty="0"/>
              <a:t>urveys, Workforce benchmarking</a:t>
            </a:r>
            <a:r>
              <a:rPr lang="en-US" sz="2800" dirty="0"/>
              <a:t>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D&amp;O, Executive Liability, </a:t>
            </a:r>
            <a:r>
              <a:rPr lang="en-US" dirty="0"/>
              <a:t>and </a:t>
            </a:r>
            <a:r>
              <a:rPr lang="en-US" sz="2800" dirty="0"/>
              <a:t>Cyber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Business, Property &amp; Casualty</a:t>
            </a:r>
            <a:r>
              <a:rPr lang="en-US" dirty="0"/>
              <a:t>, C</a:t>
            </a:r>
            <a:r>
              <a:rPr lang="en-US" sz="2800" dirty="0"/>
              <a:t>linical </a:t>
            </a:r>
            <a:r>
              <a:rPr lang="en-US" dirty="0"/>
              <a:t>T</a:t>
            </a:r>
            <a:r>
              <a:rPr lang="en-US" sz="2800" dirty="0"/>
              <a:t>rial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Chubb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647253-67D5-E178-CB8D-819484BC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67" y="869194"/>
            <a:ext cx="1870610" cy="116667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54A846B-0AF3-6039-F62D-356BE543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20" y="876098"/>
            <a:ext cx="1932780" cy="116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C319-1D30-6F76-D650-5755ECEC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472" y="2237934"/>
            <a:ext cx="2775098" cy="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DBAC-EF38-1129-2C8D-94FAF9FA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6CF6-BC1A-BA78-C321-2532EC84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5" y="1758123"/>
            <a:ext cx="7097374" cy="44012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C-Suite executive consulting &amp; placement, </a:t>
            </a:r>
            <a:r>
              <a:rPr lang="en-US" sz="2400" b="1" dirty="0" err="1"/>
              <a:t>BiotechExec</a:t>
            </a:r>
            <a:endParaRPr lang="en-US" sz="2400" dirty="0"/>
          </a:p>
          <a:p>
            <a:r>
              <a:rPr lang="en-US" sz="2400" dirty="0"/>
              <a:t>Corporate credit card &amp; expense management, </a:t>
            </a:r>
            <a:r>
              <a:rPr lang="en-US" sz="2400" b="1" dirty="0" err="1"/>
              <a:t>Brex</a:t>
            </a:r>
            <a:endParaRPr lang="en-US" sz="2400" b="1" dirty="0"/>
          </a:p>
          <a:p>
            <a:r>
              <a:rPr lang="en-US" sz="2400" dirty="0"/>
              <a:t>Business travel management, </a:t>
            </a:r>
            <a:r>
              <a:rPr lang="en-US" sz="2400" b="1" dirty="0"/>
              <a:t>Corporate Traveler</a:t>
            </a:r>
          </a:p>
          <a:p>
            <a:r>
              <a:rPr lang="en-US" sz="2400" dirty="0"/>
              <a:t>Office supplies, printing, </a:t>
            </a:r>
            <a:r>
              <a:rPr lang="en-US" sz="2400" b="1" dirty="0"/>
              <a:t>ODP Business Solutions </a:t>
            </a:r>
          </a:p>
          <a:p>
            <a:pPr marL="0" indent="0">
              <a:buNone/>
            </a:pPr>
            <a:r>
              <a:rPr lang="en-US" sz="2400" dirty="0"/>
              <a:t>(formerly Office Depot)</a:t>
            </a:r>
          </a:p>
          <a:p>
            <a:r>
              <a:rPr lang="en-US" sz="2400" dirty="0"/>
              <a:t>FDA/regulatory consulting services, </a:t>
            </a:r>
            <a:r>
              <a:rPr lang="en-US" sz="2400" b="1" dirty="0"/>
              <a:t>PSC Biotech</a:t>
            </a:r>
            <a:endParaRPr lang="en-US" sz="2400" dirty="0"/>
          </a:p>
          <a:p>
            <a:r>
              <a:rPr lang="en-US" sz="2400" dirty="0"/>
              <a:t>Quality management software, </a:t>
            </a:r>
            <a:r>
              <a:rPr lang="en-US" sz="2400" b="1" dirty="0"/>
              <a:t>PSC Software</a:t>
            </a:r>
          </a:p>
          <a:p>
            <a:r>
              <a:rPr lang="en-US" sz="2400" dirty="0"/>
              <a:t>Secure document sharing, </a:t>
            </a:r>
            <a:r>
              <a:rPr lang="en-US" sz="2400" b="1" dirty="0" err="1"/>
              <a:t>ShareVault</a:t>
            </a:r>
            <a:endParaRPr lang="en-US" sz="2400" b="1" dirty="0"/>
          </a:p>
          <a:p>
            <a:r>
              <a:rPr lang="en-US" sz="2400" dirty="0"/>
              <a:t>Office and employee relocation, </a:t>
            </a:r>
            <a:r>
              <a:rPr lang="en-US" sz="2400" b="1" dirty="0"/>
              <a:t>United Van Lines</a:t>
            </a:r>
          </a:p>
          <a:p>
            <a:r>
              <a:rPr lang="en-US" sz="2400" dirty="0"/>
              <a:t>Shipping &amp; logistics, </a:t>
            </a:r>
            <a:r>
              <a:rPr lang="en-US" sz="2400" b="1" dirty="0"/>
              <a:t>UPS Healthcare</a:t>
            </a:r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DC0C3B-DCF5-E082-CC90-2B05B9B9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40" y="1858964"/>
            <a:ext cx="1914596" cy="5067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3A66CBE-9B9E-F7FD-02DB-49C2A2C9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416" y="3335774"/>
            <a:ext cx="1584262" cy="5637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3FA37-B0AF-357F-2227-0BF5C3DA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720" y="617723"/>
            <a:ext cx="2138883" cy="77568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A616BAC-F00B-072D-5A96-860A91238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394" y="5023080"/>
            <a:ext cx="1804810" cy="769824"/>
          </a:xfrm>
          <a:prstGeom prst="rect">
            <a:avLst/>
          </a:prstGeom>
        </p:spPr>
      </p:pic>
      <p:pic>
        <p:nvPicPr>
          <p:cNvPr id="13" name="Picture 12" descr="A white and blue logo&#10;&#10;Description automatically generated with low confidence">
            <a:extLst>
              <a:ext uri="{FF2B5EF4-FFF2-40B4-BE49-F238E27FC236}">
                <a16:creationId xmlns:a16="http://schemas.microsoft.com/office/drawing/2014/main" id="{DACF3DF8-19E4-ECC7-C4D3-8C8631F51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35" y="3009190"/>
            <a:ext cx="1914595" cy="74669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82B0E72-76EE-6C40-F2C3-142178046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416" y="2042772"/>
            <a:ext cx="1654804" cy="77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A83830F-4084-72DA-EE45-437BB775D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782" y="617723"/>
            <a:ext cx="1496071" cy="100835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3CB6A6-2BDD-34BB-6F84-71A6E4EA3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3298" y="4247391"/>
            <a:ext cx="3652676" cy="599606"/>
          </a:xfrm>
          <a:prstGeom prst="rect">
            <a:avLst/>
          </a:prstGeom>
        </p:spPr>
      </p:pic>
      <p:pic>
        <p:nvPicPr>
          <p:cNvPr id="14" name="Picture 13" descr="A logo with text and a blue and red design&#10;&#10;Description automatically generated with medium confidence">
            <a:extLst>
              <a:ext uri="{FF2B5EF4-FFF2-40B4-BE49-F238E27FC236}">
                <a16:creationId xmlns:a16="http://schemas.microsoft.com/office/drawing/2014/main" id="{8C16FE89-3BA6-4A33-A76B-B09C3C6B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2355" y="5023081"/>
            <a:ext cx="1263315" cy="15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E567-01B3-50DE-610D-5525E250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Save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26FE-6AB3-5F57-B203-40D1DEA9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16657"/>
            <a:ext cx="10515496" cy="444273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R&amp;D life science companies</a:t>
            </a:r>
            <a:endParaRPr lang="en-US" sz="2400" dirty="0">
              <a:latin typeface="+mn-lt"/>
            </a:endParaRP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Life science companies without an in-house lab operation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Virtual labs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Start-ups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 companies 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ompanies that provide services to biotech companies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Companies that partner with CROs for research activities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Subsidiary of a company headquartered outside the US</a:t>
            </a:r>
          </a:p>
        </p:txBody>
      </p:sp>
    </p:spTree>
    <p:extLst>
      <p:ext uri="{BB962C8B-B14F-4D97-AF65-F5344CB8AC3E}">
        <p14:creationId xmlns:p14="http://schemas.microsoft.com/office/powerpoint/2010/main" val="158210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BIO ND">
            <a:extLst>
              <a:ext uri="{FF2B5EF4-FFF2-40B4-BE49-F238E27FC236}">
                <a16:creationId xmlns:a16="http://schemas.microsoft.com/office/drawing/2014/main" id="{CBBC1545-7FA8-D55B-8325-9E318F31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1" y="3026731"/>
            <a:ext cx="1534449" cy="7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ntana BioScience Alliance Logo">
            <a:extLst>
              <a:ext uri="{FF2B5EF4-FFF2-40B4-BE49-F238E27FC236}">
                <a16:creationId xmlns:a16="http://schemas.microsoft.com/office/drawing/2014/main" id="{40C1C580-5595-137D-733F-150C294F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19" y="1264988"/>
            <a:ext cx="1458255" cy="10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9F492F-BBE0-40F0-A4DE-2AAFECEE9115}"/>
              </a:ext>
            </a:extLst>
          </p:cNvPr>
          <p:cNvSpPr txBox="1">
            <a:spLocks/>
          </p:cNvSpPr>
          <p:nvPr/>
        </p:nvSpPr>
        <p:spPr>
          <a:xfrm>
            <a:off x="457200" y="855453"/>
            <a:ext cx="113538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86C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</a:endParaRPr>
          </a:p>
        </p:txBody>
      </p:sp>
      <p:pic>
        <p:nvPicPr>
          <p:cNvPr id="3078" name="Picture 6" descr="Bio Alabama - Home | Facebook">
            <a:extLst>
              <a:ext uri="{FF2B5EF4-FFF2-40B4-BE49-F238E27FC236}">
                <a16:creationId xmlns:a16="http://schemas.microsoft.com/office/drawing/2014/main" id="{A969D5C3-4B31-4E9F-83CF-34C51EBB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76" y="3132733"/>
            <a:ext cx="862932" cy="7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T Medical Technologies, Inc. to Be Honored With an AZBio Fast ...">
            <a:extLst>
              <a:ext uri="{FF2B5EF4-FFF2-40B4-BE49-F238E27FC236}">
                <a16:creationId xmlns:a16="http://schemas.microsoft.com/office/drawing/2014/main" id="{AEC5EF04-29A8-4539-A334-8190FE8E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1" y="5432155"/>
            <a:ext cx="1029136" cy="2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lorado BioScience Association Celebrates the Strength of State's ...">
            <a:extLst>
              <a:ext uri="{FF2B5EF4-FFF2-40B4-BE49-F238E27FC236}">
                <a16:creationId xmlns:a16="http://schemas.microsoft.com/office/drawing/2014/main" id="{D3B2A64C-022C-4E7C-B33A-3A96E6B5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10" y="4230239"/>
            <a:ext cx="864055" cy="64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daho Technology Council - Home | Facebook">
            <a:extLst>
              <a:ext uri="{FF2B5EF4-FFF2-40B4-BE49-F238E27FC236}">
                <a16:creationId xmlns:a16="http://schemas.microsoft.com/office/drawing/2014/main" id="{EDC13475-F1CA-4053-823C-E6C7604D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5" y="4159034"/>
            <a:ext cx="847526" cy="7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02EB0FC2-B786-4457-9C97-5017BC4A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00" y="5079686"/>
            <a:ext cx="926884" cy="4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owaBio - Home | Facebook">
            <a:extLst>
              <a:ext uri="{FF2B5EF4-FFF2-40B4-BE49-F238E27FC236}">
                <a16:creationId xmlns:a16="http://schemas.microsoft.com/office/drawing/2014/main" id="{5C87798C-7A04-41A7-A339-0109EF8C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66" y="3130084"/>
            <a:ext cx="1215123" cy="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Join/Renew Today">
            <a:extLst>
              <a:ext uri="{FF2B5EF4-FFF2-40B4-BE49-F238E27FC236}">
                <a16:creationId xmlns:a16="http://schemas.microsoft.com/office/drawing/2014/main" id="{A94B7900-9DED-4629-A9E0-247DD438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15" y="5182859"/>
            <a:ext cx="1340554" cy="48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92C80-7A7C-4BEE-871A-36E88CE82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640" y="3909536"/>
            <a:ext cx="1594526" cy="521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2BAB-9ACA-4ED6-908A-15E70533C8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4385" y="3282478"/>
            <a:ext cx="792422" cy="489546"/>
          </a:xfrm>
          <a:prstGeom prst="rect">
            <a:avLst/>
          </a:prstGeom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84A7C7E2-283C-4988-804F-8E67390E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47" y="4207012"/>
            <a:ext cx="1533925" cy="4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Medical Alley Association">
            <a:extLst>
              <a:ext uri="{FF2B5EF4-FFF2-40B4-BE49-F238E27FC236}">
                <a16:creationId xmlns:a16="http://schemas.microsoft.com/office/drawing/2014/main" id="{0D9050BA-C35A-4550-9E66-CA46AEFE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85" y="2398523"/>
            <a:ext cx="1675163" cy="68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MS BIO Association">
            <a:extLst>
              <a:ext uri="{FF2B5EF4-FFF2-40B4-BE49-F238E27FC236}">
                <a16:creationId xmlns:a16="http://schemas.microsoft.com/office/drawing/2014/main" id="{8B8F2D05-5D0C-4A69-B5D5-7427A7038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7487"/>
          <a:stretch/>
        </p:blipFill>
        <p:spPr bwMode="auto">
          <a:xfrm>
            <a:off x="9411943" y="4519898"/>
            <a:ext cx="776161" cy="6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Kentucky Life Sciences Council">
            <a:extLst>
              <a:ext uri="{FF2B5EF4-FFF2-40B4-BE49-F238E27FC236}">
                <a16:creationId xmlns:a16="http://schemas.microsoft.com/office/drawing/2014/main" id="{DB557888-5D67-4042-8DB6-6C59B4D2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05" y="4577911"/>
            <a:ext cx="1002283" cy="4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Nevada Biotechnology &amp; Health Science">
            <a:extLst>
              <a:ext uri="{FF2B5EF4-FFF2-40B4-BE49-F238E27FC236}">
                <a16:creationId xmlns:a16="http://schemas.microsoft.com/office/drawing/2014/main" id="{EDA786DD-38BF-473D-A744-307C8004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2" y="3309178"/>
            <a:ext cx="1142623" cy="5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New Mexico BIO">
            <a:extLst>
              <a:ext uri="{FF2B5EF4-FFF2-40B4-BE49-F238E27FC236}">
                <a16:creationId xmlns:a16="http://schemas.microsoft.com/office/drawing/2014/main" id="{49931F4E-D10B-49A0-96B8-738F4EFB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" y="5182539"/>
            <a:ext cx="1197985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4" name="Picture 62" descr="RI BIO">
            <a:extLst>
              <a:ext uri="{FF2B5EF4-FFF2-40B4-BE49-F238E27FC236}">
                <a16:creationId xmlns:a16="http://schemas.microsoft.com/office/drawing/2014/main" id="{CCB7DC25-DA7E-4BCD-9268-2F95F41C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734" y="1349905"/>
            <a:ext cx="1391685" cy="7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0" name="Picture 68" descr="Texas Healthcare &amp; Bioscience Institute">
            <a:extLst>
              <a:ext uri="{FF2B5EF4-FFF2-40B4-BE49-F238E27FC236}">
                <a16:creationId xmlns:a16="http://schemas.microsoft.com/office/drawing/2014/main" id="{E5D9285F-3224-4A3A-8B32-6506F082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22" y="3325363"/>
            <a:ext cx="1166987" cy="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BioHouston_logo">
            <a:extLst>
              <a:ext uri="{FF2B5EF4-FFF2-40B4-BE49-F238E27FC236}">
                <a16:creationId xmlns:a16="http://schemas.microsoft.com/office/drawing/2014/main" id="{EA60C205-ADB2-4B54-A3C7-F666D5F99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51" y="1694549"/>
            <a:ext cx="1613017" cy="20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" name="Picture 82" descr="Virginia Bio">
            <a:extLst>
              <a:ext uri="{FF2B5EF4-FFF2-40B4-BE49-F238E27FC236}">
                <a16:creationId xmlns:a16="http://schemas.microsoft.com/office/drawing/2014/main" id="{99EB071B-7C15-4C3B-8031-9CEF3886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28" y="3006574"/>
            <a:ext cx="1388666" cy="61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6" name="Picture 84" descr="Life Science Washington">
            <a:extLst>
              <a:ext uri="{FF2B5EF4-FFF2-40B4-BE49-F238E27FC236}">
                <a16:creationId xmlns:a16="http://schemas.microsoft.com/office/drawing/2014/main" id="{A58D903E-3DD4-4857-88B9-4C778563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8" y="1263437"/>
            <a:ext cx="1299608" cy="9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8" name="Picture 86" descr="BIO West Virginia">
            <a:extLst>
              <a:ext uri="{FF2B5EF4-FFF2-40B4-BE49-F238E27FC236}">
                <a16:creationId xmlns:a16="http://schemas.microsoft.com/office/drawing/2014/main" id="{8C1859AF-622C-4597-B476-6D20253C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13" y="3223534"/>
            <a:ext cx="1018085" cy="4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thern California Biomedical Council">
            <a:extLst>
              <a:ext uri="{FF2B5EF4-FFF2-40B4-BE49-F238E27FC236}">
                <a16:creationId xmlns:a16="http://schemas.microsoft.com/office/drawing/2014/main" id="{C781BE63-14EF-4D46-84EA-148B9869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03" y="1459716"/>
            <a:ext cx="1447276" cy="67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lewareBio">
            <a:extLst>
              <a:ext uri="{FF2B5EF4-FFF2-40B4-BE49-F238E27FC236}">
                <a16:creationId xmlns:a16="http://schemas.microsoft.com/office/drawing/2014/main" id="{E0499688-629A-467C-9BC7-1E5D8621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63" y="2172097"/>
            <a:ext cx="1491632" cy="72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5B98CF-8A16-4B6A-999D-763B22113F0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81271" y="1364097"/>
            <a:ext cx="2091147" cy="900243"/>
          </a:xfrm>
          <a:prstGeom prst="rect">
            <a:avLst/>
          </a:prstGeom>
        </p:spPr>
      </p:pic>
      <p:pic>
        <p:nvPicPr>
          <p:cNvPr id="9" name="Picture 4" descr="BIO NJ">
            <a:extLst>
              <a:ext uri="{FF2B5EF4-FFF2-40B4-BE49-F238E27FC236}">
                <a16:creationId xmlns:a16="http://schemas.microsoft.com/office/drawing/2014/main" id="{5FE52A2F-2089-4599-A727-FF660CA4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56" y="6071359"/>
            <a:ext cx="1289374" cy="5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AC3C9BD-74EC-D6ED-7A22-C0ABFF2FDCD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896347" y="5957263"/>
            <a:ext cx="1624768" cy="693234"/>
          </a:xfrm>
          <a:prstGeom prst="rect">
            <a:avLst/>
          </a:prstGeom>
        </p:spPr>
      </p:pic>
      <p:pic>
        <p:nvPicPr>
          <p:cNvPr id="1030" name="Picture 6" descr="2020biomedsa logo">
            <a:extLst>
              <a:ext uri="{FF2B5EF4-FFF2-40B4-BE49-F238E27FC236}">
                <a16:creationId xmlns:a16="http://schemas.microsoft.com/office/drawing/2014/main" id="{1FA6B2D6-4BC3-D8CE-1F48-23F5709A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31" y="3325791"/>
            <a:ext cx="1620248" cy="5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NTX-logo">
            <a:extLst>
              <a:ext uri="{FF2B5EF4-FFF2-40B4-BE49-F238E27FC236}">
                <a16:creationId xmlns:a16="http://schemas.microsoft.com/office/drawing/2014/main" id="{BEC68E06-2574-F466-4D3B-CC8455A3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69" y="2452359"/>
            <a:ext cx="1726539" cy="4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oaustinctx-logo">
            <a:extLst>
              <a:ext uri="{FF2B5EF4-FFF2-40B4-BE49-F238E27FC236}">
                <a16:creationId xmlns:a16="http://schemas.microsoft.com/office/drawing/2014/main" id="{982F5D62-6E63-9E48-7A7A-245302FA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72" y="4402203"/>
            <a:ext cx="1646254" cy="3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 bio nebraska logo">
            <a:extLst>
              <a:ext uri="{FF2B5EF4-FFF2-40B4-BE49-F238E27FC236}">
                <a16:creationId xmlns:a16="http://schemas.microsoft.com/office/drawing/2014/main" id="{E75AF5FC-93ED-DFFE-75AB-BBBD141C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87" y="5416060"/>
            <a:ext cx="1449566" cy="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OFLORIDA">
            <a:extLst>
              <a:ext uri="{FF2B5EF4-FFF2-40B4-BE49-F238E27FC236}">
                <a16:creationId xmlns:a16="http://schemas.microsoft.com/office/drawing/2014/main" id="{F1ACF5E8-179F-1439-7555-C029BE93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30" y="6056676"/>
            <a:ext cx="1337425" cy="6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ife Science Tennessee Logo">
            <a:extLst>
              <a:ext uri="{FF2B5EF4-FFF2-40B4-BE49-F238E27FC236}">
                <a16:creationId xmlns:a16="http://schemas.microsoft.com/office/drawing/2014/main" id="{ADB263B4-5D28-260C-FC6F-376ADE38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26" y="2363137"/>
            <a:ext cx="1282143" cy="6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OTECanada">
            <a:extLst>
              <a:ext uri="{FF2B5EF4-FFF2-40B4-BE49-F238E27FC236}">
                <a16:creationId xmlns:a16="http://schemas.microsoft.com/office/drawing/2014/main" id="{06F7D9CF-7336-F7A8-AD57-0440E92E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07" y="5969703"/>
            <a:ext cx="1512643" cy="7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O Utah">
            <a:extLst>
              <a:ext uri="{FF2B5EF4-FFF2-40B4-BE49-F238E27FC236}">
                <a16:creationId xmlns:a16="http://schemas.microsoft.com/office/drawing/2014/main" id="{158D35FD-5620-5FC2-8C30-59D4F19E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4" y="6093425"/>
            <a:ext cx="1349137" cy="6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oForward-test">
            <a:extLst>
              <a:ext uri="{FF2B5EF4-FFF2-40B4-BE49-F238E27FC236}">
                <a16:creationId xmlns:a16="http://schemas.microsoft.com/office/drawing/2014/main" id="{D8A7AD20-95E0-1BA1-7BDD-20DC58E5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01" y="6139968"/>
            <a:ext cx="1181602" cy="5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outh Dakota Biotech">
            <a:extLst>
              <a:ext uri="{FF2B5EF4-FFF2-40B4-BE49-F238E27FC236}">
                <a16:creationId xmlns:a16="http://schemas.microsoft.com/office/drawing/2014/main" id="{9C3A1DD0-B21B-9BF8-1D58-08E76A4F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275" y="4930228"/>
            <a:ext cx="1526134" cy="7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A1FB7B-636B-10C9-3A9E-40F51DF9FF06}"/>
              </a:ext>
            </a:extLst>
          </p:cNvPr>
          <p:cNvSpPr txBox="1">
            <a:spLocks/>
          </p:cNvSpPr>
          <p:nvPr/>
        </p:nvSpPr>
        <p:spPr>
          <a:xfrm>
            <a:off x="0" y="271374"/>
            <a:ext cx="11990717" cy="547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6C3D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rgbClr val="462E8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Endorsing State Life Science Associations</a:t>
            </a:r>
            <a:endParaRPr kumimoji="0" lang="en-US" sz="4200" b="1" i="0" u="sng" strike="noStrike" kern="1200" cap="none" spc="0" normalizeH="0" baseline="30000" noProof="0" dirty="0">
              <a:ln>
                <a:noFill/>
              </a:ln>
              <a:solidFill>
                <a:srgbClr val="462E8D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logo for a company&#10;&#10;Description automatically generated">
            <a:extLst>
              <a:ext uri="{FF2B5EF4-FFF2-40B4-BE49-F238E27FC236}">
                <a16:creationId xmlns:a16="http://schemas.microsoft.com/office/drawing/2014/main" id="{BEE3694D-FF75-8756-090A-3D1A84249D5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622940" y="3820666"/>
            <a:ext cx="1201184" cy="807704"/>
          </a:xfrm>
          <a:prstGeom prst="rect">
            <a:avLst/>
          </a:prstGeom>
        </p:spPr>
      </p:pic>
      <p:pic>
        <p:nvPicPr>
          <p:cNvPr id="18" name="Picture 17" descr="A green and black logo&#10;&#10;Description automatically generated">
            <a:extLst>
              <a:ext uri="{FF2B5EF4-FFF2-40B4-BE49-F238E27FC236}">
                <a16:creationId xmlns:a16="http://schemas.microsoft.com/office/drawing/2014/main" id="{25D52FA0-DF1F-9D50-8E84-E296621A35B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499663" y="4107706"/>
            <a:ext cx="1620248" cy="743154"/>
          </a:xfrm>
          <a:prstGeom prst="rect">
            <a:avLst/>
          </a:prstGeom>
        </p:spPr>
      </p:pic>
      <p:pic>
        <p:nvPicPr>
          <p:cNvPr id="13" name="Picture 12" descr="A logo with a circle of lines&#10;&#10;Description automatically generated with medium confidence">
            <a:extLst>
              <a:ext uri="{FF2B5EF4-FFF2-40B4-BE49-F238E27FC236}">
                <a16:creationId xmlns:a16="http://schemas.microsoft.com/office/drawing/2014/main" id="{724B95EC-C30B-BF0F-5873-C649B7F1A02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60" y="1167179"/>
            <a:ext cx="1109272" cy="1109272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F4C0E365-DBF2-8D57-B91B-5F7B5761C65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49" y="2347819"/>
            <a:ext cx="1364528" cy="552626"/>
          </a:xfrm>
          <a:prstGeom prst="rect">
            <a:avLst/>
          </a:prstGeom>
        </p:spPr>
      </p:pic>
      <p:pic>
        <p:nvPicPr>
          <p:cNvPr id="20" name="Picture 19" descr="A logo with white text and blue circles&#10;&#10;Description automatically generated">
            <a:extLst>
              <a:ext uri="{FF2B5EF4-FFF2-40B4-BE49-F238E27FC236}">
                <a16:creationId xmlns:a16="http://schemas.microsoft.com/office/drawing/2014/main" id="{9716B33A-020A-A524-D69E-45DADB421FF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19" y="2202872"/>
            <a:ext cx="1194285" cy="728145"/>
          </a:xfrm>
          <a:prstGeom prst="rect">
            <a:avLst/>
          </a:prstGeom>
        </p:spPr>
      </p:pic>
      <p:pic>
        <p:nvPicPr>
          <p:cNvPr id="22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EFBC8CC1-EE14-2515-0D8B-4CC7B5704C7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17" y="4820634"/>
            <a:ext cx="997517" cy="963878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3086D319-F575-55B8-B0D5-51337812716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10" y="5337150"/>
            <a:ext cx="1534449" cy="657621"/>
          </a:xfrm>
          <a:prstGeom prst="rect">
            <a:avLst/>
          </a:prstGeom>
        </p:spPr>
      </p:pic>
      <p:pic>
        <p:nvPicPr>
          <p:cNvPr id="12" name="Picture 11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92AF3B7D-B378-6CEA-5468-AAEF722C6AA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5" y="2363137"/>
            <a:ext cx="1557038" cy="5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354C-2490-43A2-A667-77AD2690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BIO Business Solutions® BD T</a:t>
            </a:r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eam Coverage</a:t>
            </a:r>
            <a:endParaRPr lang="en-US" sz="3600" baseline="3000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60652-8544-4E7E-AE23-66D1CA73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534" y="3709285"/>
            <a:ext cx="1391315" cy="1188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021A40-B8A9-4D0B-9143-CF1EB93AE005}"/>
              </a:ext>
            </a:extLst>
          </p:cNvPr>
          <p:cNvSpPr/>
          <p:nvPr/>
        </p:nvSpPr>
        <p:spPr>
          <a:xfrm>
            <a:off x="8765657" y="4901322"/>
            <a:ext cx="147307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David Mosley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415-350-9324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dmosley@bio.org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62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AF4B5B-67CF-48FA-824F-974030C854B3}"/>
              </a:ext>
            </a:extLst>
          </p:cNvPr>
          <p:cNvSpPr txBox="1"/>
          <p:nvPr/>
        </p:nvSpPr>
        <p:spPr>
          <a:xfrm>
            <a:off x="10416567" y="4885933"/>
            <a:ext cx="1601688" cy="830997"/>
          </a:xfrm>
          <a:prstGeom prst="rect">
            <a:avLst/>
          </a:prstGeom>
          <a:noFill/>
          <a:ln w="31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Jim Seymour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845-239-3325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jseymour@bio.org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51A1878-315D-FB5F-DDAB-A1CCE7067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613" b="146"/>
          <a:stretch/>
        </p:blipFill>
        <p:spPr>
          <a:xfrm>
            <a:off x="10563883" y="3667373"/>
            <a:ext cx="867809" cy="130322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7F2777-E140-CE1A-093D-4857043B4DBB}"/>
              </a:ext>
            </a:extLst>
          </p:cNvPr>
          <p:cNvSpPr/>
          <p:nvPr/>
        </p:nvSpPr>
        <p:spPr>
          <a:xfrm>
            <a:off x="0" y="6250880"/>
            <a:ext cx="3333135" cy="5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A person in a suit smiling&#10;&#10;Description automatically generated">
            <a:extLst>
              <a:ext uri="{FF2B5EF4-FFF2-40B4-BE49-F238E27FC236}">
                <a16:creationId xmlns:a16="http://schemas.microsoft.com/office/drawing/2014/main" id="{E8F1E3E5-1406-D8BC-C413-6386D8FB01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r="7318"/>
          <a:stretch/>
        </p:blipFill>
        <p:spPr>
          <a:xfrm>
            <a:off x="9688754" y="1202458"/>
            <a:ext cx="1039692" cy="15636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B30FF3-1E29-710A-4308-7BC6EE11D4C2}"/>
              </a:ext>
            </a:extLst>
          </p:cNvPr>
          <p:cNvSpPr/>
          <p:nvPr/>
        </p:nvSpPr>
        <p:spPr>
          <a:xfrm>
            <a:off x="9570208" y="2613732"/>
            <a:ext cx="160168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Jeff Vallerga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480-543-9423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jvallerga@bio.org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62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B5677C95-8B36-40FC-9701-2D90249B47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87360" y="1199575"/>
              <a:ext cx="9844866" cy="55479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B5677C95-8B36-40FC-9701-2D90249B47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87360" y="1199575"/>
                <a:ext cx="9844866" cy="55479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28288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BIO colors 2">
      <a:dk1>
        <a:srgbClr val="462E8D"/>
      </a:dk1>
      <a:lt1>
        <a:srgbClr val="FFFFFF"/>
      </a:lt1>
      <a:dk2>
        <a:srgbClr val="555759"/>
      </a:dk2>
      <a:lt2>
        <a:srgbClr val="F8F8F8"/>
      </a:lt2>
      <a:accent1>
        <a:srgbClr val="1B79B8"/>
      </a:accent1>
      <a:accent2>
        <a:srgbClr val="C6C8C8"/>
      </a:accent2>
      <a:accent3>
        <a:srgbClr val="028341"/>
      </a:accent3>
      <a:accent4>
        <a:srgbClr val="FED109"/>
      </a:accent4>
      <a:accent5>
        <a:srgbClr val="CE202F"/>
      </a:accent5>
      <a:accent6>
        <a:srgbClr val="F2E3B1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8-21" id="{7600B382-CF07-4B2F-A2D9-9C39D25420B9}" vid="{6B2D6F53-4491-44DE-9263-43D14020635C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8052_BIO2018_Template_BIO_(169)  -  Read-Only" id="{A6B01D14-1587-4BF3-8BEB-4C1F02AEBFC6}" vid="{75D77E29-DDAD-45BA-ABB7-56E87524A5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6a5f26-c591-47bf-9503-f2b25c339d7b">
      <Terms xmlns="http://schemas.microsoft.com/office/infopath/2007/PartnerControls"/>
    </lcf76f155ced4ddcb4097134ff3c332f>
    <TaxCatchAll xmlns="d283bf15-9177-43df-8c46-8a0818524855" xsi:nil="true"/>
    <SharedWithUsers xmlns="d283bf15-9177-43df-8c46-8a0818524855">
      <UserInfo>
        <DisplayName>Ava Carr</DisplayName>
        <AccountId>641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7CA6F60A88184B9EB3E10E019544DC" ma:contentTypeVersion="19" ma:contentTypeDescription="Create a new document." ma:contentTypeScope="" ma:versionID="37b5ed02ab65a1aec94cdd41706cd179">
  <xsd:schema xmlns:xsd="http://www.w3.org/2001/XMLSchema" xmlns:xs="http://www.w3.org/2001/XMLSchema" xmlns:p="http://schemas.microsoft.com/office/2006/metadata/properties" xmlns:ns2="506a5f26-c591-47bf-9503-f2b25c339d7b" xmlns:ns3="d283bf15-9177-43df-8c46-8a0818524855" targetNamespace="http://schemas.microsoft.com/office/2006/metadata/properties" ma:root="true" ma:fieldsID="e4f144d0db6b4afe33572ff8a1f09b36" ns2:_="" ns3:_="">
    <xsd:import namespace="506a5f26-c591-47bf-9503-f2b25c339d7b"/>
    <xsd:import namespace="d283bf15-9177-43df-8c46-8a0818524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a5f26-c591-47bf-9503-f2b25c339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71832c-c563-4ecd-86ce-abb25da321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3bf15-9177-43df-8c46-8a081852485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7d893a-ebe1-4363-96fe-a20e3de2db45}" ma:internalName="TaxCatchAll" ma:showField="CatchAllData" ma:web="d283bf15-9177-43df-8c46-8a08185248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CBDC51-94A1-4FAC-BB33-DF4637E54B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1C8747-473C-4C62-BCAC-7FB8AC4F278C}">
  <ds:schemaRefs>
    <ds:schemaRef ds:uri="2baaec33-71bd-4c99-a994-5b599172ad19"/>
    <ds:schemaRef ds:uri="506a5f26-c591-47bf-9503-f2b25c339d7b"/>
    <ds:schemaRef ds:uri="d283bf15-9177-43df-8c46-8a081852485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CD4E43-126D-4BFA-BD75-04547F3DA2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a5f26-c591-47bf-9503-f2b25c339d7b"/>
    <ds:schemaRef ds:uri="d283bf15-9177-43df-8c46-8a0818524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2023-BIO-Office-Hours-Slides</Template>
  <TotalTime>2381</TotalTime>
  <Words>540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Avenir Next LT Pro</vt:lpstr>
      <vt:lpstr>Bw Modelica 1</vt:lpstr>
      <vt:lpstr>Bw Modelica 2</vt:lpstr>
      <vt:lpstr>Calibri</vt:lpstr>
      <vt:lpstr>Calibri Light</vt:lpstr>
      <vt:lpstr>Courier New</vt:lpstr>
      <vt:lpstr>Symbol</vt:lpstr>
      <vt:lpstr>Verdana</vt:lpstr>
      <vt:lpstr>Wingdings</vt:lpstr>
      <vt:lpstr>PrismaticVTI</vt:lpstr>
      <vt:lpstr>3_Office Theme</vt:lpstr>
      <vt:lpstr>Office Theme</vt:lpstr>
      <vt:lpstr>Biotechnology Innovation Organization (BIO) Overview</vt:lpstr>
      <vt:lpstr>BIO Business Solutions® - A Membership Benefit</vt:lpstr>
      <vt:lpstr>BBS by the Numbers</vt:lpstr>
      <vt:lpstr>Lab &amp; Facilities</vt:lpstr>
      <vt:lpstr>HR &amp; Insurance</vt:lpstr>
      <vt:lpstr>Corporate Services</vt:lpstr>
      <vt:lpstr>Who Can Save</vt:lpstr>
      <vt:lpstr>PowerPoint Presentation</vt:lpstr>
      <vt:lpstr>BIO Business Solutions® BD Team Coverage</vt:lpstr>
    </vt:vector>
  </TitlesOfParts>
  <Company>Biotechnology Innovation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Business Solutions®</dc:title>
  <dc:creator>Dalexi Carrillo</dc:creator>
  <cp:lastModifiedBy>Dalexi Carrillo</cp:lastModifiedBy>
  <cp:revision>3</cp:revision>
  <dcterms:created xsi:type="dcterms:W3CDTF">2023-02-24T18:11:47Z</dcterms:created>
  <dcterms:modified xsi:type="dcterms:W3CDTF">2025-11-07T19:40:05Z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0x010100307CA6F60A88184B9EB3E10E019544DC</vt:lpwstr>
  </property>
  <property fmtid="{D5CDD505-2E9C-101B-9397-08002B2CF9AE}" pid="3" name="MediaServiceImageTags">
    <vt:lpwstr/>
  </property>
</Properties>
</file>